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9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0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1.xml" ContentType="application/vnd.openxmlformats-officedocument.theme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2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13.xml" ContentType="application/vnd.openxmlformats-officedocument.theme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4.xml" ContentType="application/vnd.openxmlformats-officedocument.theme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theme/theme15.xml" ContentType="application/vnd.openxmlformats-officedocument.theme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theme/theme16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7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18.xml" ContentType="application/vnd.openxmlformats-officedocument.theme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theme/theme19.xml" ContentType="application/vnd.openxmlformats-officedocument.theme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theme/theme20.xml" ContentType="application/vnd.openxmlformats-officedocument.theme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theme/theme21.xml" ContentType="application/vnd.openxmlformats-officedocument.theme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theme/theme22.xml" ContentType="application/vnd.openxmlformats-officedocument.theme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theme/theme23.xml" ContentType="application/vnd.openxmlformats-officedocument.theme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theme/theme24.xml" ContentType="application/vnd.openxmlformats-officedocument.theme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theme/theme25.xml" ContentType="application/vnd.openxmlformats-officedocument.theme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theme/theme26.xml" ContentType="application/vnd.openxmlformats-officedocument.theme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theme/theme27.xml" ContentType="application/vnd.openxmlformats-officedocument.theme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theme/theme28.xml" ContentType="application/vnd.openxmlformats-officedocument.theme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theme/theme29.xml" ContentType="application/vnd.openxmlformats-officedocument.theme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theme/theme30.xml" ContentType="application/vnd.openxmlformats-officedocument.theme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theme/theme31.xml" ContentType="application/vnd.openxmlformats-officedocument.theme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theme/theme32.xml" ContentType="application/vnd.openxmlformats-officedocument.theme+xml"/>
  <Override PartName="/ppt/theme/theme3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ink/ink1.xml" ContentType="application/inkml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media/image234.jpg" ContentType="image/jpg"/>
  <Override PartName="/ppt/media/image235.jpg" ContentType="image/jpg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5" r:id="rId4"/>
    <p:sldMasterId id="2147483697" r:id="rId5"/>
    <p:sldMasterId id="2147483709" r:id="rId6"/>
    <p:sldMasterId id="2147483723" r:id="rId7"/>
    <p:sldMasterId id="2147483736" r:id="rId8"/>
    <p:sldMasterId id="2147483748" r:id="rId9"/>
    <p:sldMasterId id="2147483760" r:id="rId10"/>
    <p:sldMasterId id="2147483777" r:id="rId11"/>
    <p:sldMasterId id="2147483789" r:id="rId12"/>
    <p:sldMasterId id="2147483801" r:id="rId13"/>
    <p:sldMasterId id="2147483813" r:id="rId14"/>
    <p:sldMasterId id="2147483826" r:id="rId15"/>
    <p:sldMasterId id="2147483838" r:id="rId16"/>
    <p:sldMasterId id="2147483850" r:id="rId17"/>
    <p:sldMasterId id="2147483856" r:id="rId18"/>
    <p:sldMasterId id="2147483868" r:id="rId19"/>
    <p:sldMasterId id="2147483880" r:id="rId20"/>
    <p:sldMasterId id="2147483892" r:id="rId21"/>
    <p:sldMasterId id="2147483904" r:id="rId22"/>
    <p:sldMasterId id="2147483916" r:id="rId23"/>
    <p:sldMasterId id="2147483929" r:id="rId24"/>
    <p:sldMasterId id="2147483941" r:id="rId25"/>
    <p:sldMasterId id="2147483955" r:id="rId26"/>
    <p:sldMasterId id="2147483967" r:id="rId27"/>
    <p:sldMasterId id="2147483979" r:id="rId28"/>
    <p:sldMasterId id="2147483991" r:id="rId29"/>
    <p:sldMasterId id="2147484003" r:id="rId30"/>
    <p:sldMasterId id="2147484017" r:id="rId31"/>
    <p:sldMasterId id="2147484029" r:id="rId32"/>
  </p:sldMasterIdLst>
  <p:notesMasterIdLst>
    <p:notesMasterId r:id="rId196"/>
  </p:notesMasterIdLst>
  <p:sldIdLst>
    <p:sldId id="1360" r:id="rId33"/>
    <p:sldId id="1407" r:id="rId34"/>
    <p:sldId id="1455" r:id="rId35"/>
    <p:sldId id="1128" r:id="rId36"/>
    <p:sldId id="1110" r:id="rId37"/>
    <p:sldId id="1171" r:id="rId38"/>
    <p:sldId id="506" r:id="rId39"/>
    <p:sldId id="507" r:id="rId40"/>
    <p:sldId id="402" r:id="rId41"/>
    <p:sldId id="496" r:id="rId42"/>
    <p:sldId id="1454" r:id="rId43"/>
    <p:sldId id="260" r:id="rId44"/>
    <p:sldId id="381" r:id="rId45"/>
    <p:sldId id="1389" r:id="rId46"/>
    <p:sldId id="623" r:id="rId47"/>
    <p:sldId id="928" r:id="rId48"/>
    <p:sldId id="1367" r:id="rId49"/>
    <p:sldId id="421" r:id="rId50"/>
    <p:sldId id="412" r:id="rId51"/>
    <p:sldId id="511" r:id="rId52"/>
    <p:sldId id="1459" r:id="rId53"/>
    <p:sldId id="1421" r:id="rId54"/>
    <p:sldId id="1359" r:id="rId55"/>
    <p:sldId id="1469" r:id="rId56"/>
    <p:sldId id="1470" r:id="rId57"/>
    <p:sldId id="287" r:id="rId58"/>
    <p:sldId id="1416" r:id="rId59"/>
    <p:sldId id="1458" r:id="rId60"/>
    <p:sldId id="1415" r:id="rId61"/>
    <p:sldId id="938" r:id="rId62"/>
    <p:sldId id="1471" r:id="rId63"/>
    <p:sldId id="1185" r:id="rId64"/>
    <p:sldId id="1462" r:id="rId65"/>
    <p:sldId id="1472" r:id="rId66"/>
    <p:sldId id="1463" r:id="rId67"/>
    <p:sldId id="1040" r:id="rId68"/>
    <p:sldId id="1048" r:id="rId69"/>
    <p:sldId id="1049" r:id="rId70"/>
    <p:sldId id="1473" r:id="rId71"/>
    <p:sldId id="1060" r:id="rId72"/>
    <p:sldId id="1071" r:id="rId73"/>
    <p:sldId id="1465" r:id="rId74"/>
    <p:sldId id="1217" r:id="rId75"/>
    <p:sldId id="1218" r:id="rId76"/>
    <p:sldId id="1304" r:id="rId77"/>
    <p:sldId id="1219" r:id="rId78"/>
    <p:sldId id="1257" r:id="rId79"/>
    <p:sldId id="1344" r:id="rId80"/>
    <p:sldId id="322" r:id="rId81"/>
    <p:sldId id="970" r:id="rId82"/>
    <p:sldId id="1347" r:id="rId83"/>
    <p:sldId id="1348" r:id="rId84"/>
    <p:sldId id="1349" r:id="rId85"/>
    <p:sldId id="1343" r:id="rId86"/>
    <p:sldId id="1307" r:id="rId87"/>
    <p:sldId id="1474" r:id="rId88"/>
    <p:sldId id="1437" r:id="rId89"/>
    <p:sldId id="1475" r:id="rId90"/>
    <p:sldId id="1352" r:id="rId91"/>
    <p:sldId id="1353" r:id="rId92"/>
    <p:sldId id="1354" r:id="rId93"/>
    <p:sldId id="1468" r:id="rId94"/>
    <p:sldId id="1423" r:id="rId95"/>
    <p:sldId id="1422" r:id="rId96"/>
    <p:sldId id="1424" r:id="rId97"/>
    <p:sldId id="460" r:id="rId98"/>
    <p:sldId id="1425" r:id="rId99"/>
    <p:sldId id="1476" r:id="rId100"/>
    <p:sldId id="1427" r:id="rId101"/>
    <p:sldId id="1428" r:id="rId102"/>
    <p:sldId id="1429" r:id="rId103"/>
    <p:sldId id="1430" r:id="rId104"/>
    <p:sldId id="1431" r:id="rId105"/>
    <p:sldId id="1432" r:id="rId106"/>
    <p:sldId id="1433" r:id="rId107"/>
    <p:sldId id="1332" r:id="rId108"/>
    <p:sldId id="1439" r:id="rId109"/>
    <p:sldId id="1440" r:id="rId110"/>
    <p:sldId id="1441" r:id="rId111"/>
    <p:sldId id="1464" r:id="rId112"/>
    <p:sldId id="1365" r:id="rId113"/>
    <p:sldId id="1460" r:id="rId114"/>
    <p:sldId id="1461" r:id="rId115"/>
    <p:sldId id="1477" r:id="rId116"/>
    <p:sldId id="1478" r:id="rId117"/>
    <p:sldId id="1479" r:id="rId118"/>
    <p:sldId id="767" r:id="rId119"/>
    <p:sldId id="413" r:id="rId120"/>
    <p:sldId id="1480" r:id="rId121"/>
    <p:sldId id="264" r:id="rId122"/>
    <p:sldId id="416" r:id="rId123"/>
    <p:sldId id="311" r:id="rId124"/>
    <p:sldId id="441" r:id="rId125"/>
    <p:sldId id="1156" r:id="rId126"/>
    <p:sldId id="1481" r:id="rId127"/>
    <p:sldId id="1482" r:id="rId128"/>
    <p:sldId id="1483" r:id="rId129"/>
    <p:sldId id="1484" r:id="rId130"/>
    <p:sldId id="1121" r:id="rId131"/>
    <p:sldId id="769" r:id="rId132"/>
    <p:sldId id="771" r:id="rId133"/>
    <p:sldId id="813" r:id="rId134"/>
    <p:sldId id="772" r:id="rId135"/>
    <p:sldId id="774" r:id="rId136"/>
    <p:sldId id="777" r:id="rId137"/>
    <p:sldId id="815" r:id="rId138"/>
    <p:sldId id="1456" r:id="rId139"/>
    <p:sldId id="785" r:id="rId140"/>
    <p:sldId id="786" r:id="rId141"/>
    <p:sldId id="787" r:id="rId142"/>
    <p:sldId id="788" r:id="rId143"/>
    <p:sldId id="1485" r:id="rId144"/>
    <p:sldId id="790" r:id="rId145"/>
    <p:sldId id="1457" r:id="rId146"/>
    <p:sldId id="274" r:id="rId147"/>
    <p:sldId id="271" r:id="rId148"/>
    <p:sldId id="288" r:id="rId149"/>
    <p:sldId id="1466" r:id="rId150"/>
    <p:sldId id="292" r:id="rId151"/>
    <p:sldId id="795" r:id="rId152"/>
    <p:sldId id="409" r:id="rId153"/>
    <p:sldId id="996" r:id="rId154"/>
    <p:sldId id="798" r:id="rId155"/>
    <p:sldId id="410" r:id="rId156"/>
    <p:sldId id="1117" r:id="rId157"/>
    <p:sldId id="261" r:id="rId158"/>
    <p:sldId id="762" r:id="rId159"/>
    <p:sldId id="789" r:id="rId160"/>
    <p:sldId id="776" r:id="rId161"/>
    <p:sldId id="816" r:id="rId162"/>
    <p:sldId id="802" r:id="rId163"/>
    <p:sldId id="817" r:id="rId164"/>
    <p:sldId id="818" r:id="rId165"/>
    <p:sldId id="500" r:id="rId166"/>
    <p:sldId id="279" r:id="rId167"/>
    <p:sldId id="1249" r:id="rId168"/>
    <p:sldId id="800" r:id="rId169"/>
    <p:sldId id="766" r:id="rId170"/>
    <p:sldId id="488" r:id="rId171"/>
    <p:sldId id="629" r:id="rId172"/>
    <p:sldId id="628" r:id="rId173"/>
    <p:sldId id="761" r:id="rId174"/>
    <p:sldId id="328" r:id="rId175"/>
    <p:sldId id="1450" r:id="rId176"/>
    <p:sldId id="1487" r:id="rId177"/>
    <p:sldId id="783" r:id="rId178"/>
    <p:sldId id="1488" r:id="rId179"/>
    <p:sldId id="329" r:id="rId180"/>
    <p:sldId id="385" r:id="rId181"/>
    <p:sldId id="1489" r:id="rId182"/>
    <p:sldId id="1490" r:id="rId183"/>
    <p:sldId id="1491" r:id="rId184"/>
    <p:sldId id="1492" r:id="rId185"/>
    <p:sldId id="1493" r:id="rId186"/>
    <p:sldId id="1494" r:id="rId187"/>
    <p:sldId id="1495" r:id="rId188"/>
    <p:sldId id="415" r:id="rId189"/>
    <p:sldId id="1452" r:id="rId190"/>
    <p:sldId id="478" r:id="rId191"/>
    <p:sldId id="299" r:id="rId192"/>
    <p:sldId id="1449" r:id="rId193"/>
    <p:sldId id="1145" r:id="rId194"/>
    <p:sldId id="1486" r:id="rId19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85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0.xml"/><Relationship Id="rId63" Type="http://schemas.openxmlformats.org/officeDocument/2006/relationships/slide" Target="slides/slide31.xml"/><Relationship Id="rId84" Type="http://schemas.openxmlformats.org/officeDocument/2006/relationships/slide" Target="slides/slide52.xml"/><Relationship Id="rId138" Type="http://schemas.openxmlformats.org/officeDocument/2006/relationships/slide" Target="slides/slide106.xml"/><Relationship Id="rId159" Type="http://schemas.openxmlformats.org/officeDocument/2006/relationships/slide" Target="slides/slide127.xml"/><Relationship Id="rId170" Type="http://schemas.openxmlformats.org/officeDocument/2006/relationships/slide" Target="slides/slide138.xml"/><Relationship Id="rId191" Type="http://schemas.openxmlformats.org/officeDocument/2006/relationships/slide" Target="slides/slide159.xml"/><Relationship Id="rId107" Type="http://schemas.openxmlformats.org/officeDocument/2006/relationships/slide" Target="slides/slide75.xml"/><Relationship Id="rId11" Type="http://schemas.openxmlformats.org/officeDocument/2006/relationships/slideMaster" Target="slideMasters/slideMaster11.xml"/><Relationship Id="rId32" Type="http://schemas.openxmlformats.org/officeDocument/2006/relationships/slideMaster" Target="slideMasters/slideMaster32.xml"/><Relationship Id="rId53" Type="http://schemas.openxmlformats.org/officeDocument/2006/relationships/slide" Target="slides/slide21.xml"/><Relationship Id="rId74" Type="http://schemas.openxmlformats.org/officeDocument/2006/relationships/slide" Target="slides/slide42.xml"/><Relationship Id="rId128" Type="http://schemas.openxmlformats.org/officeDocument/2006/relationships/slide" Target="slides/slide96.xml"/><Relationship Id="rId149" Type="http://schemas.openxmlformats.org/officeDocument/2006/relationships/slide" Target="slides/slide117.xml"/><Relationship Id="rId5" Type="http://schemas.openxmlformats.org/officeDocument/2006/relationships/slideMaster" Target="slideMasters/slideMaster5.xml"/><Relationship Id="rId95" Type="http://schemas.openxmlformats.org/officeDocument/2006/relationships/slide" Target="slides/slide63.xml"/><Relationship Id="rId160" Type="http://schemas.openxmlformats.org/officeDocument/2006/relationships/slide" Target="slides/slide128.xml"/><Relationship Id="rId181" Type="http://schemas.openxmlformats.org/officeDocument/2006/relationships/slide" Target="slides/slide149.xml"/><Relationship Id="rId22" Type="http://schemas.openxmlformats.org/officeDocument/2006/relationships/slideMaster" Target="slideMasters/slideMaster22.xml"/><Relationship Id="rId43" Type="http://schemas.openxmlformats.org/officeDocument/2006/relationships/slide" Target="slides/slide11.xml"/><Relationship Id="rId64" Type="http://schemas.openxmlformats.org/officeDocument/2006/relationships/slide" Target="slides/slide32.xml"/><Relationship Id="rId118" Type="http://schemas.openxmlformats.org/officeDocument/2006/relationships/slide" Target="slides/slide86.xml"/><Relationship Id="rId139" Type="http://schemas.openxmlformats.org/officeDocument/2006/relationships/slide" Target="slides/slide107.xml"/><Relationship Id="rId85" Type="http://schemas.openxmlformats.org/officeDocument/2006/relationships/slide" Target="slides/slide53.xml"/><Relationship Id="rId150" Type="http://schemas.openxmlformats.org/officeDocument/2006/relationships/slide" Target="slides/slide118.xml"/><Relationship Id="rId171" Type="http://schemas.openxmlformats.org/officeDocument/2006/relationships/slide" Target="slides/slide139.xml"/><Relationship Id="rId192" Type="http://schemas.openxmlformats.org/officeDocument/2006/relationships/slide" Target="slides/slide160.xml"/><Relationship Id="rId12" Type="http://schemas.openxmlformats.org/officeDocument/2006/relationships/slideMaster" Target="slideMasters/slideMaster12.xml"/><Relationship Id="rId33" Type="http://schemas.openxmlformats.org/officeDocument/2006/relationships/slide" Target="slides/slide1.xml"/><Relationship Id="rId108" Type="http://schemas.openxmlformats.org/officeDocument/2006/relationships/slide" Target="slides/slide76.xml"/><Relationship Id="rId129" Type="http://schemas.openxmlformats.org/officeDocument/2006/relationships/slide" Target="slides/slide97.xml"/><Relationship Id="rId54" Type="http://schemas.openxmlformats.org/officeDocument/2006/relationships/slide" Target="slides/slide22.xml"/><Relationship Id="rId75" Type="http://schemas.openxmlformats.org/officeDocument/2006/relationships/slide" Target="slides/slide43.xml"/><Relationship Id="rId96" Type="http://schemas.openxmlformats.org/officeDocument/2006/relationships/slide" Target="slides/slide64.xml"/><Relationship Id="rId140" Type="http://schemas.openxmlformats.org/officeDocument/2006/relationships/slide" Target="slides/slide108.xml"/><Relationship Id="rId161" Type="http://schemas.openxmlformats.org/officeDocument/2006/relationships/slide" Target="slides/slide129.xml"/><Relationship Id="rId182" Type="http://schemas.openxmlformats.org/officeDocument/2006/relationships/slide" Target="slides/slide150.xml"/><Relationship Id="rId6" Type="http://schemas.openxmlformats.org/officeDocument/2006/relationships/slideMaster" Target="slideMasters/slideMaster6.xml"/><Relationship Id="rId23" Type="http://schemas.openxmlformats.org/officeDocument/2006/relationships/slideMaster" Target="slideMasters/slideMaster23.xml"/><Relationship Id="rId119" Type="http://schemas.openxmlformats.org/officeDocument/2006/relationships/slide" Target="slides/slide87.xml"/><Relationship Id="rId44" Type="http://schemas.openxmlformats.org/officeDocument/2006/relationships/slide" Target="slides/slide12.xml"/><Relationship Id="rId65" Type="http://schemas.openxmlformats.org/officeDocument/2006/relationships/slide" Target="slides/slide33.xml"/><Relationship Id="rId86" Type="http://schemas.openxmlformats.org/officeDocument/2006/relationships/slide" Target="slides/slide54.xml"/><Relationship Id="rId130" Type="http://schemas.openxmlformats.org/officeDocument/2006/relationships/slide" Target="slides/slide98.xml"/><Relationship Id="rId151" Type="http://schemas.openxmlformats.org/officeDocument/2006/relationships/slide" Target="slides/slide119.xml"/><Relationship Id="rId172" Type="http://schemas.openxmlformats.org/officeDocument/2006/relationships/slide" Target="slides/slide140.xml"/><Relationship Id="rId193" Type="http://schemas.openxmlformats.org/officeDocument/2006/relationships/slide" Target="slides/slide161.xml"/><Relationship Id="rId13" Type="http://schemas.openxmlformats.org/officeDocument/2006/relationships/slideMaster" Target="slideMasters/slideMaster13.xml"/><Relationship Id="rId109" Type="http://schemas.openxmlformats.org/officeDocument/2006/relationships/slide" Target="slides/slide77.xml"/><Relationship Id="rId34" Type="http://schemas.openxmlformats.org/officeDocument/2006/relationships/slide" Target="slides/slide2.xml"/><Relationship Id="rId55" Type="http://schemas.openxmlformats.org/officeDocument/2006/relationships/slide" Target="slides/slide23.xml"/><Relationship Id="rId76" Type="http://schemas.openxmlformats.org/officeDocument/2006/relationships/slide" Target="slides/slide44.xml"/><Relationship Id="rId97" Type="http://schemas.openxmlformats.org/officeDocument/2006/relationships/slide" Target="slides/slide65.xml"/><Relationship Id="rId120" Type="http://schemas.openxmlformats.org/officeDocument/2006/relationships/slide" Target="slides/slide88.xml"/><Relationship Id="rId141" Type="http://schemas.openxmlformats.org/officeDocument/2006/relationships/slide" Target="slides/slide109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39.xml"/><Relationship Id="rId92" Type="http://schemas.openxmlformats.org/officeDocument/2006/relationships/slide" Target="slides/slide60.xml"/><Relationship Id="rId162" Type="http://schemas.openxmlformats.org/officeDocument/2006/relationships/slide" Target="slides/slide130.xml"/><Relationship Id="rId183" Type="http://schemas.openxmlformats.org/officeDocument/2006/relationships/slide" Target="slides/slide151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8.xml"/><Relationship Id="rId45" Type="http://schemas.openxmlformats.org/officeDocument/2006/relationships/slide" Target="slides/slide13.xml"/><Relationship Id="rId66" Type="http://schemas.openxmlformats.org/officeDocument/2006/relationships/slide" Target="slides/slide34.xml"/><Relationship Id="rId87" Type="http://schemas.openxmlformats.org/officeDocument/2006/relationships/slide" Target="slides/slide55.xml"/><Relationship Id="rId110" Type="http://schemas.openxmlformats.org/officeDocument/2006/relationships/slide" Target="slides/slide78.xml"/><Relationship Id="rId115" Type="http://schemas.openxmlformats.org/officeDocument/2006/relationships/slide" Target="slides/slide83.xml"/><Relationship Id="rId131" Type="http://schemas.openxmlformats.org/officeDocument/2006/relationships/slide" Target="slides/slide99.xml"/><Relationship Id="rId136" Type="http://schemas.openxmlformats.org/officeDocument/2006/relationships/slide" Target="slides/slide104.xml"/><Relationship Id="rId157" Type="http://schemas.openxmlformats.org/officeDocument/2006/relationships/slide" Target="slides/slide125.xml"/><Relationship Id="rId178" Type="http://schemas.openxmlformats.org/officeDocument/2006/relationships/slide" Target="slides/slide146.xml"/><Relationship Id="rId61" Type="http://schemas.openxmlformats.org/officeDocument/2006/relationships/slide" Target="slides/slide29.xml"/><Relationship Id="rId82" Type="http://schemas.openxmlformats.org/officeDocument/2006/relationships/slide" Target="slides/slide50.xml"/><Relationship Id="rId152" Type="http://schemas.openxmlformats.org/officeDocument/2006/relationships/slide" Target="slides/slide120.xml"/><Relationship Id="rId173" Type="http://schemas.openxmlformats.org/officeDocument/2006/relationships/slide" Target="slides/slide141.xml"/><Relationship Id="rId194" Type="http://schemas.openxmlformats.org/officeDocument/2006/relationships/slide" Target="slides/slide162.xml"/><Relationship Id="rId199" Type="http://schemas.openxmlformats.org/officeDocument/2006/relationships/theme" Target="theme/theme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3.xml"/><Relationship Id="rId56" Type="http://schemas.openxmlformats.org/officeDocument/2006/relationships/slide" Target="slides/slide24.xml"/><Relationship Id="rId77" Type="http://schemas.openxmlformats.org/officeDocument/2006/relationships/slide" Target="slides/slide45.xml"/><Relationship Id="rId100" Type="http://schemas.openxmlformats.org/officeDocument/2006/relationships/slide" Target="slides/slide68.xml"/><Relationship Id="rId105" Type="http://schemas.openxmlformats.org/officeDocument/2006/relationships/slide" Target="slides/slide73.xml"/><Relationship Id="rId126" Type="http://schemas.openxmlformats.org/officeDocument/2006/relationships/slide" Target="slides/slide94.xml"/><Relationship Id="rId147" Type="http://schemas.openxmlformats.org/officeDocument/2006/relationships/slide" Target="slides/slide115.xml"/><Relationship Id="rId168" Type="http://schemas.openxmlformats.org/officeDocument/2006/relationships/slide" Target="slides/slide136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9.xml"/><Relationship Id="rId72" Type="http://schemas.openxmlformats.org/officeDocument/2006/relationships/slide" Target="slides/slide40.xml"/><Relationship Id="rId93" Type="http://schemas.openxmlformats.org/officeDocument/2006/relationships/slide" Target="slides/slide61.xml"/><Relationship Id="rId98" Type="http://schemas.openxmlformats.org/officeDocument/2006/relationships/slide" Target="slides/slide66.xml"/><Relationship Id="rId121" Type="http://schemas.openxmlformats.org/officeDocument/2006/relationships/slide" Target="slides/slide89.xml"/><Relationship Id="rId142" Type="http://schemas.openxmlformats.org/officeDocument/2006/relationships/slide" Target="slides/slide110.xml"/><Relationship Id="rId163" Type="http://schemas.openxmlformats.org/officeDocument/2006/relationships/slide" Target="slides/slide131.xml"/><Relationship Id="rId184" Type="http://schemas.openxmlformats.org/officeDocument/2006/relationships/slide" Target="slides/slide152.xml"/><Relationship Id="rId189" Type="http://schemas.openxmlformats.org/officeDocument/2006/relationships/slide" Target="slides/slide157.xml"/><Relationship Id="rId3" Type="http://schemas.openxmlformats.org/officeDocument/2006/relationships/slideMaster" Target="slideMasters/slideMaster3.xml"/><Relationship Id="rId25" Type="http://schemas.openxmlformats.org/officeDocument/2006/relationships/slideMaster" Target="slideMasters/slideMaster25.xml"/><Relationship Id="rId46" Type="http://schemas.openxmlformats.org/officeDocument/2006/relationships/slide" Target="slides/slide14.xml"/><Relationship Id="rId67" Type="http://schemas.openxmlformats.org/officeDocument/2006/relationships/slide" Target="slides/slide35.xml"/><Relationship Id="rId116" Type="http://schemas.openxmlformats.org/officeDocument/2006/relationships/slide" Target="slides/slide84.xml"/><Relationship Id="rId137" Type="http://schemas.openxmlformats.org/officeDocument/2006/relationships/slide" Target="slides/slide105.xml"/><Relationship Id="rId158" Type="http://schemas.openxmlformats.org/officeDocument/2006/relationships/slide" Target="slides/slide126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9.xml"/><Relationship Id="rId62" Type="http://schemas.openxmlformats.org/officeDocument/2006/relationships/slide" Target="slides/slide30.xml"/><Relationship Id="rId83" Type="http://schemas.openxmlformats.org/officeDocument/2006/relationships/slide" Target="slides/slide51.xml"/><Relationship Id="rId88" Type="http://schemas.openxmlformats.org/officeDocument/2006/relationships/slide" Target="slides/slide56.xml"/><Relationship Id="rId111" Type="http://schemas.openxmlformats.org/officeDocument/2006/relationships/slide" Target="slides/slide79.xml"/><Relationship Id="rId132" Type="http://schemas.openxmlformats.org/officeDocument/2006/relationships/slide" Target="slides/slide100.xml"/><Relationship Id="rId153" Type="http://schemas.openxmlformats.org/officeDocument/2006/relationships/slide" Target="slides/slide121.xml"/><Relationship Id="rId174" Type="http://schemas.openxmlformats.org/officeDocument/2006/relationships/slide" Target="slides/slide142.xml"/><Relationship Id="rId179" Type="http://schemas.openxmlformats.org/officeDocument/2006/relationships/slide" Target="slides/slide147.xml"/><Relationship Id="rId195" Type="http://schemas.openxmlformats.org/officeDocument/2006/relationships/slide" Target="slides/slide163.xml"/><Relationship Id="rId190" Type="http://schemas.openxmlformats.org/officeDocument/2006/relationships/slide" Target="slides/slide158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4.xml"/><Relationship Id="rId57" Type="http://schemas.openxmlformats.org/officeDocument/2006/relationships/slide" Target="slides/slide25.xml"/><Relationship Id="rId106" Type="http://schemas.openxmlformats.org/officeDocument/2006/relationships/slide" Target="slides/slide74.xml"/><Relationship Id="rId127" Type="http://schemas.openxmlformats.org/officeDocument/2006/relationships/slide" Target="slides/slide95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52" Type="http://schemas.openxmlformats.org/officeDocument/2006/relationships/slide" Target="slides/slide20.xml"/><Relationship Id="rId73" Type="http://schemas.openxmlformats.org/officeDocument/2006/relationships/slide" Target="slides/slide41.xml"/><Relationship Id="rId78" Type="http://schemas.openxmlformats.org/officeDocument/2006/relationships/slide" Target="slides/slide46.xml"/><Relationship Id="rId94" Type="http://schemas.openxmlformats.org/officeDocument/2006/relationships/slide" Target="slides/slide62.xml"/><Relationship Id="rId99" Type="http://schemas.openxmlformats.org/officeDocument/2006/relationships/slide" Target="slides/slide67.xml"/><Relationship Id="rId101" Type="http://schemas.openxmlformats.org/officeDocument/2006/relationships/slide" Target="slides/slide69.xml"/><Relationship Id="rId122" Type="http://schemas.openxmlformats.org/officeDocument/2006/relationships/slide" Target="slides/slide90.xml"/><Relationship Id="rId143" Type="http://schemas.openxmlformats.org/officeDocument/2006/relationships/slide" Target="slides/slide111.xml"/><Relationship Id="rId148" Type="http://schemas.openxmlformats.org/officeDocument/2006/relationships/slide" Target="slides/slide116.xml"/><Relationship Id="rId164" Type="http://schemas.openxmlformats.org/officeDocument/2006/relationships/slide" Target="slides/slide132.xml"/><Relationship Id="rId169" Type="http://schemas.openxmlformats.org/officeDocument/2006/relationships/slide" Target="slides/slide137.xml"/><Relationship Id="rId185" Type="http://schemas.openxmlformats.org/officeDocument/2006/relationships/slide" Target="slides/slide15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80" Type="http://schemas.openxmlformats.org/officeDocument/2006/relationships/slide" Target="slides/slide148.xml"/><Relationship Id="rId26" Type="http://schemas.openxmlformats.org/officeDocument/2006/relationships/slideMaster" Target="slideMasters/slideMaster26.xml"/><Relationship Id="rId47" Type="http://schemas.openxmlformats.org/officeDocument/2006/relationships/slide" Target="slides/slide15.xml"/><Relationship Id="rId68" Type="http://schemas.openxmlformats.org/officeDocument/2006/relationships/slide" Target="slides/slide36.xml"/><Relationship Id="rId89" Type="http://schemas.openxmlformats.org/officeDocument/2006/relationships/slide" Target="slides/slide57.xml"/><Relationship Id="rId112" Type="http://schemas.openxmlformats.org/officeDocument/2006/relationships/slide" Target="slides/slide80.xml"/><Relationship Id="rId133" Type="http://schemas.openxmlformats.org/officeDocument/2006/relationships/slide" Target="slides/slide101.xml"/><Relationship Id="rId154" Type="http://schemas.openxmlformats.org/officeDocument/2006/relationships/slide" Target="slides/slide122.xml"/><Relationship Id="rId175" Type="http://schemas.openxmlformats.org/officeDocument/2006/relationships/slide" Target="slides/slide143.xml"/><Relationship Id="rId196" Type="http://schemas.openxmlformats.org/officeDocument/2006/relationships/notesMaster" Target="notesMasters/notesMaster1.xml"/><Relationship Id="rId200" Type="http://schemas.openxmlformats.org/officeDocument/2006/relationships/tableStyles" Target="tableStyles.xml"/><Relationship Id="rId16" Type="http://schemas.openxmlformats.org/officeDocument/2006/relationships/slideMaster" Target="slideMasters/slideMaster16.xml"/><Relationship Id="rId37" Type="http://schemas.openxmlformats.org/officeDocument/2006/relationships/slide" Target="slides/slide5.xml"/><Relationship Id="rId58" Type="http://schemas.openxmlformats.org/officeDocument/2006/relationships/slide" Target="slides/slide26.xml"/><Relationship Id="rId79" Type="http://schemas.openxmlformats.org/officeDocument/2006/relationships/slide" Target="slides/slide47.xml"/><Relationship Id="rId102" Type="http://schemas.openxmlformats.org/officeDocument/2006/relationships/slide" Target="slides/slide70.xml"/><Relationship Id="rId123" Type="http://schemas.openxmlformats.org/officeDocument/2006/relationships/slide" Target="slides/slide91.xml"/><Relationship Id="rId144" Type="http://schemas.openxmlformats.org/officeDocument/2006/relationships/slide" Target="slides/slide112.xml"/><Relationship Id="rId90" Type="http://schemas.openxmlformats.org/officeDocument/2006/relationships/slide" Target="slides/slide58.xml"/><Relationship Id="rId165" Type="http://schemas.openxmlformats.org/officeDocument/2006/relationships/slide" Target="slides/slide133.xml"/><Relationship Id="rId186" Type="http://schemas.openxmlformats.org/officeDocument/2006/relationships/slide" Target="slides/slide154.xml"/><Relationship Id="rId27" Type="http://schemas.openxmlformats.org/officeDocument/2006/relationships/slideMaster" Target="slideMasters/slideMaster27.xml"/><Relationship Id="rId48" Type="http://schemas.openxmlformats.org/officeDocument/2006/relationships/slide" Target="slides/slide16.xml"/><Relationship Id="rId69" Type="http://schemas.openxmlformats.org/officeDocument/2006/relationships/slide" Target="slides/slide37.xml"/><Relationship Id="rId113" Type="http://schemas.openxmlformats.org/officeDocument/2006/relationships/slide" Target="slides/slide81.xml"/><Relationship Id="rId134" Type="http://schemas.openxmlformats.org/officeDocument/2006/relationships/slide" Target="slides/slide102.xml"/><Relationship Id="rId80" Type="http://schemas.openxmlformats.org/officeDocument/2006/relationships/slide" Target="slides/slide48.xml"/><Relationship Id="rId155" Type="http://schemas.openxmlformats.org/officeDocument/2006/relationships/slide" Target="slides/slide123.xml"/><Relationship Id="rId176" Type="http://schemas.openxmlformats.org/officeDocument/2006/relationships/slide" Target="slides/slide144.xml"/><Relationship Id="rId197" Type="http://schemas.openxmlformats.org/officeDocument/2006/relationships/presProps" Target="presProps.xml"/><Relationship Id="rId17" Type="http://schemas.openxmlformats.org/officeDocument/2006/relationships/slideMaster" Target="slideMasters/slideMaster17.xml"/><Relationship Id="rId38" Type="http://schemas.openxmlformats.org/officeDocument/2006/relationships/slide" Target="slides/slide6.xml"/><Relationship Id="rId59" Type="http://schemas.openxmlformats.org/officeDocument/2006/relationships/slide" Target="slides/slide27.xml"/><Relationship Id="rId103" Type="http://schemas.openxmlformats.org/officeDocument/2006/relationships/slide" Target="slides/slide71.xml"/><Relationship Id="rId124" Type="http://schemas.openxmlformats.org/officeDocument/2006/relationships/slide" Target="slides/slide92.xml"/><Relationship Id="rId70" Type="http://schemas.openxmlformats.org/officeDocument/2006/relationships/slide" Target="slides/slide38.xml"/><Relationship Id="rId91" Type="http://schemas.openxmlformats.org/officeDocument/2006/relationships/slide" Target="slides/slide59.xml"/><Relationship Id="rId145" Type="http://schemas.openxmlformats.org/officeDocument/2006/relationships/slide" Target="slides/slide113.xml"/><Relationship Id="rId166" Type="http://schemas.openxmlformats.org/officeDocument/2006/relationships/slide" Target="slides/slide134.xml"/><Relationship Id="rId187" Type="http://schemas.openxmlformats.org/officeDocument/2006/relationships/slide" Target="slides/slide155.xml"/><Relationship Id="rId1" Type="http://schemas.openxmlformats.org/officeDocument/2006/relationships/slideMaster" Target="slideMasters/slideMaster1.xml"/><Relationship Id="rId28" Type="http://schemas.openxmlformats.org/officeDocument/2006/relationships/slideMaster" Target="slideMasters/slideMaster28.xml"/><Relationship Id="rId49" Type="http://schemas.openxmlformats.org/officeDocument/2006/relationships/slide" Target="slides/slide17.xml"/><Relationship Id="rId114" Type="http://schemas.openxmlformats.org/officeDocument/2006/relationships/slide" Target="slides/slide82.xml"/><Relationship Id="rId60" Type="http://schemas.openxmlformats.org/officeDocument/2006/relationships/slide" Target="slides/slide28.xml"/><Relationship Id="rId81" Type="http://schemas.openxmlformats.org/officeDocument/2006/relationships/slide" Target="slides/slide49.xml"/><Relationship Id="rId135" Type="http://schemas.openxmlformats.org/officeDocument/2006/relationships/slide" Target="slides/slide103.xml"/><Relationship Id="rId156" Type="http://schemas.openxmlformats.org/officeDocument/2006/relationships/slide" Target="slides/slide124.xml"/><Relationship Id="rId177" Type="http://schemas.openxmlformats.org/officeDocument/2006/relationships/slide" Target="slides/slide145.xml"/><Relationship Id="rId198" Type="http://schemas.openxmlformats.org/officeDocument/2006/relationships/viewProps" Target="viewProps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7.xml"/><Relationship Id="rId50" Type="http://schemas.openxmlformats.org/officeDocument/2006/relationships/slide" Target="slides/slide18.xml"/><Relationship Id="rId104" Type="http://schemas.openxmlformats.org/officeDocument/2006/relationships/slide" Target="slides/slide72.xml"/><Relationship Id="rId125" Type="http://schemas.openxmlformats.org/officeDocument/2006/relationships/slide" Target="slides/slide93.xml"/><Relationship Id="rId146" Type="http://schemas.openxmlformats.org/officeDocument/2006/relationships/slide" Target="slides/slide114.xml"/><Relationship Id="rId167" Type="http://schemas.openxmlformats.org/officeDocument/2006/relationships/slide" Target="slides/slide135.xml"/><Relationship Id="rId188" Type="http://schemas.openxmlformats.org/officeDocument/2006/relationships/slide" Target="slides/slide15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lang="ru-RU" sz="2800" b="1" kern="1200" dirty="0">
                <a:solidFill>
                  <a:srgbClr val="1A444A"/>
                </a:solidFill>
                <a:latin typeface="+mn-lt"/>
                <a:ea typeface="Calibri"/>
                <a:cs typeface="Times New Roman"/>
              </a:defRPr>
            </a:pPr>
            <a:r>
              <a:rPr lang="ru-RU" sz="2800" b="1" kern="1200" dirty="0">
                <a:solidFill>
                  <a:srgbClr val="1A444A"/>
                </a:solidFill>
                <a:latin typeface="+mn-lt"/>
                <a:ea typeface="Calibri"/>
                <a:cs typeface="Times New Roman"/>
              </a:rPr>
              <a:t>Возраст  </a:t>
            </a:r>
          </a:p>
        </c:rich>
      </c:tx>
      <c:layout>
        <c:manualLayout>
          <c:xMode val="edge"/>
          <c:yMode val="edge"/>
          <c:x val="0.49037112811448119"/>
          <c:y val="6.044604595457157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2.263294193929602E-2"/>
          <c:y val="0.14038826849128114"/>
          <c:w val="0.44178961459321947"/>
          <c:h val="0.77909708326033034"/>
        </c:manualLayout>
      </c:layout>
      <c:pieChart>
        <c:varyColors val="1"/>
        <c:ser>
          <c:idx val="0"/>
          <c:order val="0"/>
          <c:tx>
            <c:strRef>
              <c:f>Лист1!$E$10</c:f>
              <c:strCache>
                <c:ptCount val="1"/>
                <c:pt idx="0">
                  <c:v>доля</c:v>
                </c:pt>
              </c:strCache>
            </c:strRef>
          </c:tx>
          <c:explosion val="25"/>
          <c:cat>
            <c:strRef>
              <c:f>Лист1!$D$11:$D$13</c:f>
              <c:strCache>
                <c:ptCount val="3"/>
                <c:pt idx="0">
                  <c:v>45-47 (80%)</c:v>
                </c:pt>
                <c:pt idx="1">
                  <c:v>меньше 30 (15%)</c:v>
                </c:pt>
                <c:pt idx="2">
                  <c:v>больше 60 (5%)</c:v>
                </c:pt>
              </c:strCache>
            </c:strRef>
          </c:cat>
          <c:val>
            <c:numRef>
              <c:f>Лист1!$E$11:$E$13</c:f>
              <c:numCache>
                <c:formatCode>General</c:formatCode>
                <c:ptCount val="3"/>
                <c:pt idx="0">
                  <c:v>80</c:v>
                </c:pt>
                <c:pt idx="1">
                  <c:v>15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C1-48A2-B6D1-9AB21AFAD8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55238737841389274"/>
          <c:y val="4.0318436840351073E-2"/>
          <c:w val="0.47378862666052979"/>
          <c:h val="0.85679960965849222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12216889694248527"/>
          <c:y val="0.13073605247565084"/>
          <c:w val="0.33351897681866766"/>
          <c:h val="0.66504068992334187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8857523670832402E-2"/>
          <c:y val="0.12799879598060065"/>
          <c:w val="0.48866682592671284"/>
          <c:h val="0.77972915189773728"/>
        </c:manualLayout>
      </c:layout>
      <c:doughnutChart>
        <c:varyColors val="1"/>
        <c:ser>
          <c:idx val="0"/>
          <c:order val="0"/>
          <c:explosion val="6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Лист1!$C$3:$C$5</c:f>
              <c:strCache>
                <c:ptCount val="3"/>
                <c:pt idx="0">
                  <c:v>учителя школ</c:v>
                </c:pt>
                <c:pt idx="1">
                  <c:v>работнико ДОУ</c:v>
                </c:pt>
                <c:pt idx="2">
                  <c:v>педагоги доп образования</c:v>
                </c:pt>
              </c:strCache>
            </c:strRef>
          </c:cat>
          <c:val>
            <c:numRef>
              <c:f>Лист1!$D$3:$D$5</c:f>
              <c:numCache>
                <c:formatCode>0%</c:formatCode>
                <c:ptCount val="3"/>
                <c:pt idx="0">
                  <c:v>0.56999999999999995</c:v>
                </c:pt>
                <c:pt idx="1">
                  <c:v>0.37</c:v>
                </c:pt>
                <c:pt idx="2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E1-4343-A46D-DD2881A05B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7662306408688908E-2"/>
          <c:y val="0.11013542405113144"/>
          <c:w val="0.49986204318885635"/>
          <c:h val="0.79759252382720647"/>
        </c:manualLayout>
      </c:layout>
      <c:doughnutChart>
        <c:varyColors val="1"/>
        <c:ser>
          <c:idx val="0"/>
          <c:order val="0"/>
          <c:explosion val="25"/>
          <c:dPt>
            <c:idx val="0"/>
            <c:bubble3D val="0"/>
            <c:explosion val="17"/>
            <c:extLst>
              <c:ext xmlns:c16="http://schemas.microsoft.com/office/drawing/2014/chart" uri="{C3380CC4-5D6E-409C-BE32-E72D297353CC}">
                <c16:uniqueId val="{00000000-58AA-4987-9FA1-7AB004063D08}"/>
              </c:ext>
            </c:extLst>
          </c:dPt>
          <c:dPt>
            <c:idx val="1"/>
            <c:bubble3D val="0"/>
            <c:explosion val="15"/>
            <c:extLst>
              <c:ext xmlns:c16="http://schemas.microsoft.com/office/drawing/2014/chart" uri="{C3380CC4-5D6E-409C-BE32-E72D297353CC}">
                <c16:uniqueId val="{00000001-58AA-4987-9FA1-7AB004063D08}"/>
              </c:ext>
            </c:extLst>
          </c:dPt>
          <c:dPt>
            <c:idx val="2"/>
            <c:bubble3D val="0"/>
            <c:explosion val="0"/>
            <c:extLst>
              <c:ext xmlns:c16="http://schemas.microsoft.com/office/drawing/2014/chart" uri="{C3380CC4-5D6E-409C-BE32-E72D297353CC}">
                <c16:uniqueId val="{00000002-58AA-4987-9FA1-7AB004063D08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Лист1!$C$3:$C$5</c:f>
              <c:strCache>
                <c:ptCount val="3"/>
                <c:pt idx="0">
                  <c:v>учителя школ</c:v>
                </c:pt>
                <c:pt idx="1">
                  <c:v>работнико ДОУ</c:v>
                </c:pt>
                <c:pt idx="2">
                  <c:v>педагоги доп образования</c:v>
                </c:pt>
              </c:strCache>
            </c:strRef>
          </c:cat>
          <c:val>
            <c:numRef>
              <c:f>Лист1!$D$3:$D$5</c:f>
              <c:numCache>
                <c:formatCode>0%</c:formatCode>
                <c:ptCount val="3"/>
                <c:pt idx="0">
                  <c:v>0.56999999999999995</c:v>
                </c:pt>
                <c:pt idx="1">
                  <c:v>0.37</c:v>
                </c:pt>
                <c:pt idx="2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8AA-4987-9FA1-7AB004063D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ata13.xml.rels><?xml version="1.0" encoding="UTF-8" standalone="yes"?>
<Relationships xmlns="http://schemas.openxmlformats.org/package/2006/relationships"><Relationship Id="rId2" Type="http://schemas.microsoft.com/office/2007/relationships/hdphoto" Target="../media/hdphoto3.wdp"/><Relationship Id="rId1" Type="http://schemas.openxmlformats.org/officeDocument/2006/relationships/image" Target="../media/image175.png"/></Relationships>
</file>

<file path=ppt/diagrams/_rels/data14.xml.rels><?xml version="1.0" encoding="UTF-8" standalone="yes"?>
<Relationships xmlns="http://schemas.openxmlformats.org/package/2006/relationships"><Relationship Id="rId2" Type="http://schemas.microsoft.com/office/2007/relationships/hdphoto" Target="../media/hdphoto5.wdp"/><Relationship Id="rId1" Type="http://schemas.openxmlformats.org/officeDocument/2006/relationships/image" Target="../media/image177.png"/></Relationships>
</file>

<file path=ppt/diagrams/_rels/data15.xml.rels><?xml version="1.0" encoding="UTF-8" standalone="yes"?>
<Relationships xmlns="http://schemas.openxmlformats.org/package/2006/relationships"><Relationship Id="rId2" Type="http://schemas.microsoft.com/office/2007/relationships/hdphoto" Target="../media/hdphoto6.wdp"/><Relationship Id="rId1" Type="http://schemas.openxmlformats.org/officeDocument/2006/relationships/image" Target="../media/image178.png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1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1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rawing13.xml.rels><?xml version="1.0" encoding="UTF-8" standalone="yes"?>
<Relationships xmlns="http://schemas.openxmlformats.org/package/2006/relationships"><Relationship Id="rId2" Type="http://schemas.microsoft.com/office/2007/relationships/hdphoto" Target="../media/hdphoto3.wdp"/><Relationship Id="rId1" Type="http://schemas.openxmlformats.org/officeDocument/2006/relationships/image" Target="../media/image175.png"/></Relationships>
</file>

<file path=ppt/diagrams/_rels/drawing14.xml.rels><?xml version="1.0" encoding="UTF-8" standalone="yes"?>
<Relationships xmlns="http://schemas.openxmlformats.org/package/2006/relationships"><Relationship Id="rId2" Type="http://schemas.microsoft.com/office/2007/relationships/hdphoto" Target="../media/hdphoto5.wdp"/><Relationship Id="rId1" Type="http://schemas.openxmlformats.org/officeDocument/2006/relationships/image" Target="../media/image177.png"/></Relationships>
</file>

<file path=ppt/diagrams/_rels/drawing15.xml.rels><?xml version="1.0" encoding="UTF-8" standalone="yes"?>
<Relationships xmlns="http://schemas.openxmlformats.org/package/2006/relationships"><Relationship Id="rId2" Type="http://schemas.microsoft.com/office/2007/relationships/hdphoto" Target="../media/hdphoto6.wdp"/><Relationship Id="rId1" Type="http://schemas.openxmlformats.org/officeDocument/2006/relationships/image" Target="../media/image178.png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23DE26-37DB-441C-A31C-C3CEAA4D17CE}" type="doc">
      <dgm:prSet loTypeId="urn:microsoft.com/office/officeart/2008/layout/AlternatingHexagons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8A343B-8D5D-405B-8D82-ECD416D93C03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9F99B43E-7DFD-42CB-8F20-2D90FDF9690D}" type="parTrans" cxnId="{BF033103-0D0D-4AD7-97F3-5E34E1BEEC7A}">
      <dgm:prSet/>
      <dgm:spPr/>
      <dgm:t>
        <a:bodyPr/>
        <a:lstStyle/>
        <a:p>
          <a:endParaRPr lang="ru-RU"/>
        </a:p>
      </dgm:t>
    </dgm:pt>
    <dgm:pt modelId="{48540738-FFAF-4F4C-A793-B7055EA6EE8C}" type="sibTrans" cxnId="{BF033103-0D0D-4AD7-97F3-5E34E1BEEC7A}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6870D48F-336D-45DF-B5CB-62343DDD67C2}">
      <dgm:prSet phldrT="[Текст]" phldr="1"/>
      <dgm:spPr/>
      <dgm:t>
        <a:bodyPr/>
        <a:lstStyle/>
        <a:p>
          <a:endParaRPr lang="ru-RU" dirty="0"/>
        </a:p>
      </dgm:t>
    </dgm:pt>
    <dgm:pt modelId="{87885CBF-E08C-459D-B93C-CA562BEC73F2}" type="parTrans" cxnId="{9176A8B8-8A21-4AA0-AFEB-84E76CF4EB16}">
      <dgm:prSet/>
      <dgm:spPr/>
      <dgm:t>
        <a:bodyPr/>
        <a:lstStyle/>
        <a:p>
          <a:endParaRPr lang="ru-RU"/>
        </a:p>
      </dgm:t>
    </dgm:pt>
    <dgm:pt modelId="{0219037E-022C-44E2-A328-2D795C767B2D}" type="sibTrans" cxnId="{9176A8B8-8A21-4AA0-AFEB-84E76CF4EB16}">
      <dgm:prSet/>
      <dgm:spPr/>
      <dgm:t>
        <a:bodyPr/>
        <a:lstStyle/>
        <a:p>
          <a:endParaRPr lang="ru-RU"/>
        </a:p>
      </dgm:t>
    </dgm:pt>
    <dgm:pt modelId="{2EA0815E-535B-432A-8151-BFFD988A47D8}">
      <dgm:prSet phldrT="[Текст]" phldr="1"/>
      <dgm:spPr>
        <a:noFill/>
        <a:ln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0B1B9F31-81CB-42D4-8B48-F5700FA14F81}" type="parTrans" cxnId="{A2CC35A1-9A17-4A32-B2B5-C2BB1FC3FA69}">
      <dgm:prSet/>
      <dgm:spPr/>
      <dgm:t>
        <a:bodyPr/>
        <a:lstStyle/>
        <a:p>
          <a:endParaRPr lang="ru-RU"/>
        </a:p>
      </dgm:t>
    </dgm:pt>
    <dgm:pt modelId="{F45DD7DD-9CAF-44B5-BD45-C1BDCF9EACC9}" type="sibTrans" cxnId="{A2CC35A1-9A17-4A32-B2B5-C2BB1FC3FA69}">
      <dgm:prSet/>
      <dgm:spPr>
        <a:noFill/>
        <a:ln>
          <a:noFill/>
        </a:ln>
      </dgm:spPr>
      <dgm:t>
        <a:bodyPr/>
        <a:lstStyle/>
        <a:p>
          <a:endParaRPr lang="ru-RU" dirty="0"/>
        </a:p>
      </dgm:t>
    </dgm:pt>
    <dgm:pt modelId="{73B9C82E-FA5B-478C-9F27-EAC1748FB0B2}">
      <dgm:prSet phldrT="[Текст]" phldr="1"/>
      <dgm:spPr>
        <a:noFill/>
        <a:ln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56544EDB-02DF-41DD-8BA4-82F996C42789}" type="sibTrans" cxnId="{DF262AC4-EF19-46C1-9F6E-388B58D7E1AE}">
      <dgm:prSet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8EEE4A0D-75B7-46C2-9E2D-7A25EB9BF971}" type="parTrans" cxnId="{DF262AC4-EF19-46C1-9F6E-388B58D7E1AE}">
      <dgm:prSet/>
      <dgm:spPr/>
      <dgm:t>
        <a:bodyPr/>
        <a:lstStyle/>
        <a:p>
          <a:endParaRPr lang="ru-RU"/>
        </a:p>
      </dgm:t>
    </dgm:pt>
    <dgm:pt modelId="{F0439E4C-ABC1-4BBE-B915-00E660D2A658}" type="pres">
      <dgm:prSet presAssocID="{F823DE26-37DB-441C-A31C-C3CEAA4D17CE}" presName="Name0" presStyleCnt="0">
        <dgm:presLayoutVars>
          <dgm:chMax/>
          <dgm:chPref/>
          <dgm:dir/>
          <dgm:animLvl val="lvl"/>
        </dgm:presLayoutVars>
      </dgm:prSet>
      <dgm:spPr/>
    </dgm:pt>
    <dgm:pt modelId="{B7E3DF1A-5E82-417E-BB4F-673479EE4256}" type="pres">
      <dgm:prSet presAssocID="{558A343B-8D5D-405B-8D82-ECD416D93C03}" presName="composite" presStyleCnt="0"/>
      <dgm:spPr/>
    </dgm:pt>
    <dgm:pt modelId="{E20F8918-611C-4CFF-BC62-38FF1F51B00A}" type="pres">
      <dgm:prSet presAssocID="{558A343B-8D5D-405B-8D82-ECD416D93C03}" presName="Parent1" presStyleLbl="node1" presStyleIdx="0" presStyleCnt="6" custLinFactNeighborX="-9589" custLinFactNeighborY="3679">
        <dgm:presLayoutVars>
          <dgm:chMax val="1"/>
          <dgm:chPref val="1"/>
          <dgm:bulletEnabled val="1"/>
        </dgm:presLayoutVars>
      </dgm:prSet>
      <dgm:spPr/>
    </dgm:pt>
    <dgm:pt modelId="{1311EB67-CCCA-403E-8708-3A700D7640F0}" type="pres">
      <dgm:prSet presAssocID="{558A343B-8D5D-405B-8D82-ECD416D93C03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DA952E82-AF3E-494C-9C7E-17180DA7D456}" type="pres">
      <dgm:prSet presAssocID="{558A343B-8D5D-405B-8D82-ECD416D93C03}" presName="BalanceSpacing" presStyleCnt="0"/>
      <dgm:spPr/>
    </dgm:pt>
    <dgm:pt modelId="{E88DC217-6DC3-4053-AF7F-A4842E97B059}" type="pres">
      <dgm:prSet presAssocID="{558A343B-8D5D-405B-8D82-ECD416D93C03}" presName="BalanceSpacing1" presStyleCnt="0"/>
      <dgm:spPr/>
    </dgm:pt>
    <dgm:pt modelId="{A6DE90D1-AA10-4704-B829-B2B6B6F44EFD}" type="pres">
      <dgm:prSet presAssocID="{48540738-FFAF-4F4C-A793-B7055EA6EE8C}" presName="Accent1Text" presStyleLbl="node1" presStyleIdx="1" presStyleCnt="6" custLinFactNeighborX="-5446" custLinFactNeighborY="4008"/>
      <dgm:spPr/>
    </dgm:pt>
    <dgm:pt modelId="{8CEB995D-2C93-41CA-8DD6-0C86277967C9}" type="pres">
      <dgm:prSet presAssocID="{48540738-FFAF-4F4C-A793-B7055EA6EE8C}" presName="spaceBetweenRectangles" presStyleCnt="0"/>
      <dgm:spPr/>
    </dgm:pt>
    <dgm:pt modelId="{99A9177C-1FC1-4EFF-8B85-3C030928B436}" type="pres">
      <dgm:prSet presAssocID="{73B9C82E-FA5B-478C-9F27-EAC1748FB0B2}" presName="composite" presStyleCnt="0"/>
      <dgm:spPr/>
    </dgm:pt>
    <dgm:pt modelId="{57D3B676-B52F-4440-8315-EB4C75CBD073}" type="pres">
      <dgm:prSet presAssocID="{73B9C82E-FA5B-478C-9F27-EAC1748FB0B2}" presName="Parent1" presStyleLbl="node1" presStyleIdx="2" presStyleCnt="6" custLinFactNeighborX="99013" custLinFactNeighborY="2459">
        <dgm:presLayoutVars>
          <dgm:chMax val="1"/>
          <dgm:chPref val="1"/>
          <dgm:bulletEnabled val="1"/>
        </dgm:presLayoutVars>
      </dgm:prSet>
      <dgm:spPr/>
    </dgm:pt>
    <dgm:pt modelId="{77526335-8DC5-49F6-B561-D6BA7A77F4FD}" type="pres">
      <dgm:prSet presAssocID="{73B9C82E-FA5B-478C-9F27-EAC1748FB0B2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732D1A97-C162-4FAC-B658-3A5530393D52}" type="pres">
      <dgm:prSet presAssocID="{73B9C82E-FA5B-478C-9F27-EAC1748FB0B2}" presName="BalanceSpacing" presStyleCnt="0"/>
      <dgm:spPr/>
    </dgm:pt>
    <dgm:pt modelId="{BD069D41-D93B-4873-AA87-272ED8F5554A}" type="pres">
      <dgm:prSet presAssocID="{73B9C82E-FA5B-478C-9F27-EAC1748FB0B2}" presName="BalanceSpacing1" presStyleCnt="0"/>
      <dgm:spPr/>
    </dgm:pt>
    <dgm:pt modelId="{5BB269F8-2EBF-4176-9162-2156BB750F80}" type="pres">
      <dgm:prSet presAssocID="{56544EDB-02DF-41DD-8BA4-82F996C42789}" presName="Accent1Text" presStyleLbl="node1" presStyleIdx="3" presStyleCnt="6" custLinFactNeighborX="41013" custLinFactNeighborY="-81235"/>
      <dgm:spPr/>
    </dgm:pt>
    <dgm:pt modelId="{2D909FEE-725B-422A-9C47-7C53A9980605}" type="pres">
      <dgm:prSet presAssocID="{56544EDB-02DF-41DD-8BA4-82F996C42789}" presName="spaceBetweenRectangles" presStyleCnt="0"/>
      <dgm:spPr/>
    </dgm:pt>
    <dgm:pt modelId="{CDD80124-FBB9-4914-8132-FE157001D953}" type="pres">
      <dgm:prSet presAssocID="{2EA0815E-535B-432A-8151-BFFD988A47D8}" presName="composite" presStyleCnt="0"/>
      <dgm:spPr/>
    </dgm:pt>
    <dgm:pt modelId="{DDE72C99-25CE-482D-8125-7D8FB1462DA8}" type="pres">
      <dgm:prSet presAssocID="{2EA0815E-535B-432A-8151-BFFD988A47D8}" presName="Parent1" presStyleLbl="node1" presStyleIdx="4" presStyleCnt="6" custScaleY="101349" custLinFactX="50686" custLinFactNeighborX="100000" custLinFactNeighborY="-83096">
        <dgm:presLayoutVars>
          <dgm:chMax val="1"/>
          <dgm:chPref val="1"/>
          <dgm:bulletEnabled val="1"/>
        </dgm:presLayoutVars>
      </dgm:prSet>
      <dgm:spPr/>
    </dgm:pt>
    <dgm:pt modelId="{9D01F3E4-6FE2-4961-A461-76C15F50520C}" type="pres">
      <dgm:prSet presAssocID="{2EA0815E-535B-432A-8151-BFFD988A47D8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177D5627-7F70-40CC-92C9-B06C411D42B5}" type="pres">
      <dgm:prSet presAssocID="{2EA0815E-535B-432A-8151-BFFD988A47D8}" presName="BalanceSpacing" presStyleCnt="0"/>
      <dgm:spPr/>
    </dgm:pt>
    <dgm:pt modelId="{939B275D-BFA1-4E90-BCA3-31EBA406491D}" type="pres">
      <dgm:prSet presAssocID="{2EA0815E-535B-432A-8151-BFFD988A47D8}" presName="BalanceSpacing1" presStyleCnt="0"/>
      <dgm:spPr/>
    </dgm:pt>
    <dgm:pt modelId="{1EDBAD13-57E5-41B9-A0FF-85AF7736D54E}" type="pres">
      <dgm:prSet presAssocID="{F45DD7DD-9CAF-44B5-BD45-C1BDCF9EACC9}" presName="Accent1Text" presStyleLbl="node1" presStyleIdx="5" presStyleCnt="6" custLinFactX="200000" custLinFactY="-100000" custLinFactNeighborX="257465" custLinFactNeighborY="-169161"/>
      <dgm:spPr/>
    </dgm:pt>
  </dgm:ptLst>
  <dgm:cxnLst>
    <dgm:cxn modelId="{BF033103-0D0D-4AD7-97F3-5E34E1BEEC7A}" srcId="{F823DE26-37DB-441C-A31C-C3CEAA4D17CE}" destId="{558A343B-8D5D-405B-8D82-ECD416D93C03}" srcOrd="0" destOrd="0" parTransId="{9F99B43E-7DFD-42CB-8F20-2D90FDF9690D}" sibTransId="{48540738-FFAF-4F4C-A793-B7055EA6EE8C}"/>
    <dgm:cxn modelId="{E32EAF2F-1648-46F7-A070-34B23695F0A3}" type="presOf" srcId="{48540738-FFAF-4F4C-A793-B7055EA6EE8C}" destId="{A6DE90D1-AA10-4704-B829-B2B6B6F44EFD}" srcOrd="0" destOrd="0" presId="urn:microsoft.com/office/officeart/2008/layout/AlternatingHexagons"/>
    <dgm:cxn modelId="{DCD9FA7F-03C0-4AF4-814D-272F583A4A8D}" type="presOf" srcId="{56544EDB-02DF-41DD-8BA4-82F996C42789}" destId="{5BB269F8-2EBF-4176-9162-2156BB750F80}" srcOrd="0" destOrd="0" presId="urn:microsoft.com/office/officeart/2008/layout/AlternatingHexagons"/>
    <dgm:cxn modelId="{7885CC8A-37B1-42B3-B37F-4AF3F9429844}" type="presOf" srcId="{558A343B-8D5D-405B-8D82-ECD416D93C03}" destId="{E20F8918-611C-4CFF-BC62-38FF1F51B00A}" srcOrd="0" destOrd="0" presId="urn:microsoft.com/office/officeart/2008/layout/AlternatingHexagons"/>
    <dgm:cxn modelId="{A2CC35A1-9A17-4A32-B2B5-C2BB1FC3FA69}" srcId="{F823DE26-37DB-441C-A31C-C3CEAA4D17CE}" destId="{2EA0815E-535B-432A-8151-BFFD988A47D8}" srcOrd="2" destOrd="0" parTransId="{0B1B9F31-81CB-42D4-8B48-F5700FA14F81}" sibTransId="{F45DD7DD-9CAF-44B5-BD45-C1BDCF9EACC9}"/>
    <dgm:cxn modelId="{9176A8B8-8A21-4AA0-AFEB-84E76CF4EB16}" srcId="{558A343B-8D5D-405B-8D82-ECD416D93C03}" destId="{6870D48F-336D-45DF-B5CB-62343DDD67C2}" srcOrd="0" destOrd="0" parTransId="{87885CBF-E08C-459D-B93C-CA562BEC73F2}" sibTransId="{0219037E-022C-44E2-A328-2D795C767B2D}"/>
    <dgm:cxn modelId="{E1CB62BA-CD8E-4CA6-93FC-F1B119F8253F}" type="presOf" srcId="{73B9C82E-FA5B-478C-9F27-EAC1748FB0B2}" destId="{57D3B676-B52F-4440-8315-EB4C75CBD073}" srcOrd="0" destOrd="0" presId="urn:microsoft.com/office/officeart/2008/layout/AlternatingHexagons"/>
    <dgm:cxn modelId="{DF262AC4-EF19-46C1-9F6E-388B58D7E1AE}" srcId="{F823DE26-37DB-441C-A31C-C3CEAA4D17CE}" destId="{73B9C82E-FA5B-478C-9F27-EAC1748FB0B2}" srcOrd="1" destOrd="0" parTransId="{8EEE4A0D-75B7-46C2-9E2D-7A25EB9BF971}" sibTransId="{56544EDB-02DF-41DD-8BA4-82F996C42789}"/>
    <dgm:cxn modelId="{D98051CD-4F89-42F9-A6E5-66A398BCEBD1}" type="presOf" srcId="{F823DE26-37DB-441C-A31C-C3CEAA4D17CE}" destId="{F0439E4C-ABC1-4BBE-B915-00E660D2A658}" srcOrd="0" destOrd="0" presId="urn:microsoft.com/office/officeart/2008/layout/AlternatingHexagons"/>
    <dgm:cxn modelId="{855421D5-FDF7-4FC3-B6AB-E84C3134B5A2}" type="presOf" srcId="{F45DD7DD-9CAF-44B5-BD45-C1BDCF9EACC9}" destId="{1EDBAD13-57E5-41B9-A0FF-85AF7736D54E}" srcOrd="0" destOrd="0" presId="urn:microsoft.com/office/officeart/2008/layout/AlternatingHexagons"/>
    <dgm:cxn modelId="{6D16A2DB-6A4B-4808-AD15-24E214004536}" type="presOf" srcId="{2EA0815E-535B-432A-8151-BFFD988A47D8}" destId="{DDE72C99-25CE-482D-8125-7D8FB1462DA8}" srcOrd="0" destOrd="0" presId="urn:microsoft.com/office/officeart/2008/layout/AlternatingHexagons"/>
    <dgm:cxn modelId="{A17048E8-4309-4CB0-8F7E-7B3B24EE2F3A}" type="presOf" srcId="{6870D48F-336D-45DF-B5CB-62343DDD67C2}" destId="{1311EB67-CCCA-403E-8708-3A700D7640F0}" srcOrd="0" destOrd="0" presId="urn:microsoft.com/office/officeart/2008/layout/AlternatingHexagons"/>
    <dgm:cxn modelId="{8088F11D-CC98-4DB1-B460-B7177C527477}" type="presParOf" srcId="{F0439E4C-ABC1-4BBE-B915-00E660D2A658}" destId="{B7E3DF1A-5E82-417E-BB4F-673479EE4256}" srcOrd="0" destOrd="0" presId="urn:microsoft.com/office/officeart/2008/layout/AlternatingHexagons"/>
    <dgm:cxn modelId="{E11920A3-047A-4444-ACB3-CC25A883E8C2}" type="presParOf" srcId="{B7E3DF1A-5E82-417E-BB4F-673479EE4256}" destId="{E20F8918-611C-4CFF-BC62-38FF1F51B00A}" srcOrd="0" destOrd="0" presId="urn:microsoft.com/office/officeart/2008/layout/AlternatingHexagons"/>
    <dgm:cxn modelId="{E6CFF24D-90F6-43A3-8D0A-AFAF7A2E1021}" type="presParOf" srcId="{B7E3DF1A-5E82-417E-BB4F-673479EE4256}" destId="{1311EB67-CCCA-403E-8708-3A700D7640F0}" srcOrd="1" destOrd="0" presId="urn:microsoft.com/office/officeart/2008/layout/AlternatingHexagons"/>
    <dgm:cxn modelId="{A5718A3F-B2A5-45A1-9A0E-142B2FB4DC94}" type="presParOf" srcId="{B7E3DF1A-5E82-417E-BB4F-673479EE4256}" destId="{DA952E82-AF3E-494C-9C7E-17180DA7D456}" srcOrd="2" destOrd="0" presId="urn:microsoft.com/office/officeart/2008/layout/AlternatingHexagons"/>
    <dgm:cxn modelId="{2AB44D8C-F897-4548-AA9F-C941C08FF9E2}" type="presParOf" srcId="{B7E3DF1A-5E82-417E-BB4F-673479EE4256}" destId="{E88DC217-6DC3-4053-AF7F-A4842E97B059}" srcOrd="3" destOrd="0" presId="urn:microsoft.com/office/officeart/2008/layout/AlternatingHexagons"/>
    <dgm:cxn modelId="{10761E88-9DE6-4607-AFA2-E35F944F9341}" type="presParOf" srcId="{B7E3DF1A-5E82-417E-BB4F-673479EE4256}" destId="{A6DE90D1-AA10-4704-B829-B2B6B6F44EFD}" srcOrd="4" destOrd="0" presId="urn:microsoft.com/office/officeart/2008/layout/AlternatingHexagons"/>
    <dgm:cxn modelId="{87E0C948-645D-4D88-A3C9-D7EAAD07F71A}" type="presParOf" srcId="{F0439E4C-ABC1-4BBE-B915-00E660D2A658}" destId="{8CEB995D-2C93-41CA-8DD6-0C86277967C9}" srcOrd="1" destOrd="0" presId="urn:microsoft.com/office/officeart/2008/layout/AlternatingHexagons"/>
    <dgm:cxn modelId="{DD5C0135-2457-4778-A9CE-33B0817A6D97}" type="presParOf" srcId="{F0439E4C-ABC1-4BBE-B915-00E660D2A658}" destId="{99A9177C-1FC1-4EFF-8B85-3C030928B436}" srcOrd="2" destOrd="0" presId="urn:microsoft.com/office/officeart/2008/layout/AlternatingHexagons"/>
    <dgm:cxn modelId="{20EF4573-1FF6-49EA-BB13-3C84744F1015}" type="presParOf" srcId="{99A9177C-1FC1-4EFF-8B85-3C030928B436}" destId="{57D3B676-B52F-4440-8315-EB4C75CBD073}" srcOrd="0" destOrd="0" presId="urn:microsoft.com/office/officeart/2008/layout/AlternatingHexagons"/>
    <dgm:cxn modelId="{CE858223-42E2-4821-9541-43162F456D2B}" type="presParOf" srcId="{99A9177C-1FC1-4EFF-8B85-3C030928B436}" destId="{77526335-8DC5-49F6-B561-D6BA7A77F4FD}" srcOrd="1" destOrd="0" presId="urn:microsoft.com/office/officeart/2008/layout/AlternatingHexagons"/>
    <dgm:cxn modelId="{608842AF-768D-40F3-ADA4-B6A901CC10F1}" type="presParOf" srcId="{99A9177C-1FC1-4EFF-8B85-3C030928B436}" destId="{732D1A97-C162-4FAC-B658-3A5530393D52}" srcOrd="2" destOrd="0" presId="urn:microsoft.com/office/officeart/2008/layout/AlternatingHexagons"/>
    <dgm:cxn modelId="{E113E655-2FF9-42A6-82F2-7F69D7B8FBBC}" type="presParOf" srcId="{99A9177C-1FC1-4EFF-8B85-3C030928B436}" destId="{BD069D41-D93B-4873-AA87-272ED8F5554A}" srcOrd="3" destOrd="0" presId="urn:microsoft.com/office/officeart/2008/layout/AlternatingHexagons"/>
    <dgm:cxn modelId="{56AB20EE-7FA2-44F8-BDF8-62EF3A619DB0}" type="presParOf" srcId="{99A9177C-1FC1-4EFF-8B85-3C030928B436}" destId="{5BB269F8-2EBF-4176-9162-2156BB750F80}" srcOrd="4" destOrd="0" presId="urn:microsoft.com/office/officeart/2008/layout/AlternatingHexagons"/>
    <dgm:cxn modelId="{CA5B8398-3243-42DF-9FAF-0D8E2F82538D}" type="presParOf" srcId="{F0439E4C-ABC1-4BBE-B915-00E660D2A658}" destId="{2D909FEE-725B-422A-9C47-7C53A9980605}" srcOrd="3" destOrd="0" presId="urn:microsoft.com/office/officeart/2008/layout/AlternatingHexagons"/>
    <dgm:cxn modelId="{463656B6-3E71-4327-9CDD-A3EFAE355ADA}" type="presParOf" srcId="{F0439E4C-ABC1-4BBE-B915-00E660D2A658}" destId="{CDD80124-FBB9-4914-8132-FE157001D953}" srcOrd="4" destOrd="0" presId="urn:microsoft.com/office/officeart/2008/layout/AlternatingHexagons"/>
    <dgm:cxn modelId="{1BEF5BC8-C40D-46EF-96C0-1FA55341BF53}" type="presParOf" srcId="{CDD80124-FBB9-4914-8132-FE157001D953}" destId="{DDE72C99-25CE-482D-8125-7D8FB1462DA8}" srcOrd="0" destOrd="0" presId="urn:microsoft.com/office/officeart/2008/layout/AlternatingHexagons"/>
    <dgm:cxn modelId="{D4CF0434-B2A5-4C05-8D5C-5AD276DC7667}" type="presParOf" srcId="{CDD80124-FBB9-4914-8132-FE157001D953}" destId="{9D01F3E4-6FE2-4961-A461-76C15F50520C}" srcOrd="1" destOrd="0" presId="urn:microsoft.com/office/officeart/2008/layout/AlternatingHexagons"/>
    <dgm:cxn modelId="{346DE4B1-6637-40D5-B976-3F91D5C418A5}" type="presParOf" srcId="{CDD80124-FBB9-4914-8132-FE157001D953}" destId="{177D5627-7F70-40CC-92C9-B06C411D42B5}" srcOrd="2" destOrd="0" presId="urn:microsoft.com/office/officeart/2008/layout/AlternatingHexagons"/>
    <dgm:cxn modelId="{866DEE80-6EE8-4BD6-8A36-A99A50509372}" type="presParOf" srcId="{CDD80124-FBB9-4914-8132-FE157001D953}" destId="{939B275D-BFA1-4E90-BCA3-31EBA406491D}" srcOrd="3" destOrd="0" presId="urn:microsoft.com/office/officeart/2008/layout/AlternatingHexagons"/>
    <dgm:cxn modelId="{90C233D8-6D44-4099-BDEA-D01D4A0A3294}" type="presParOf" srcId="{CDD80124-FBB9-4914-8132-FE157001D953}" destId="{1EDBAD13-57E5-41B9-A0FF-85AF7736D54E}" srcOrd="4" destOrd="0" presId="urn:microsoft.com/office/officeart/2008/layout/AlternatingHexagons"/>
  </dgm:cxnLst>
  <dgm:bg>
    <a:solidFill>
      <a:schemeClr val="bg1">
        <a:lumMod val="85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02F9C9A-7CD8-410D-B3C8-61566E2E2773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8D5C64F2-9DAD-450F-981E-771BC68543B9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/>
            <a:t>Учебная деятельность</a:t>
          </a:r>
        </a:p>
      </dgm:t>
    </dgm:pt>
    <dgm:pt modelId="{6E1D1B68-CF14-41AC-81A2-AF2718EADAC7}" type="parTrans" cxnId="{1FFDC8B2-B63A-4A35-B1BB-BD6ABC71E20D}">
      <dgm:prSet/>
      <dgm:spPr/>
      <dgm:t>
        <a:bodyPr/>
        <a:lstStyle/>
        <a:p>
          <a:endParaRPr lang="ru-RU"/>
        </a:p>
      </dgm:t>
    </dgm:pt>
    <dgm:pt modelId="{E41B1BCB-ABFE-478B-96C7-2C9139A06737}" type="sibTrans" cxnId="{1FFDC8B2-B63A-4A35-B1BB-BD6ABC71E20D}">
      <dgm:prSet/>
      <dgm:spPr/>
      <dgm:t>
        <a:bodyPr/>
        <a:lstStyle/>
        <a:p>
          <a:endParaRPr lang="ru-RU"/>
        </a:p>
      </dgm:t>
    </dgm:pt>
    <dgm:pt modelId="{29F62870-AAF6-4F70-9A97-BC498314E52B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/>
            <a:t>Учебная задача</a:t>
          </a:r>
        </a:p>
      </dgm:t>
    </dgm:pt>
    <dgm:pt modelId="{1ED22601-1E4F-4113-9B36-9EFEED0BB3B0}" type="parTrans" cxnId="{5B786A9F-EC66-4E7F-9C07-B27991EEFFEF}">
      <dgm:prSet/>
      <dgm:spPr/>
      <dgm:t>
        <a:bodyPr/>
        <a:lstStyle/>
        <a:p>
          <a:endParaRPr lang="ru-RU"/>
        </a:p>
      </dgm:t>
    </dgm:pt>
    <dgm:pt modelId="{6A44C635-199D-4957-B669-D3B0815CE3E4}" type="sibTrans" cxnId="{5B786A9F-EC66-4E7F-9C07-B27991EEFFEF}">
      <dgm:prSet/>
      <dgm:spPr/>
      <dgm:t>
        <a:bodyPr/>
        <a:lstStyle/>
        <a:p>
          <a:endParaRPr lang="ru-RU"/>
        </a:p>
      </dgm:t>
    </dgm:pt>
    <dgm:pt modelId="{CC983DE8-F489-4DCD-96D5-9F259C456137}">
      <dgm:prSet phldrT="[Текст]"/>
      <dgm:spPr>
        <a:solidFill>
          <a:srgbClr val="C00000"/>
        </a:solidFill>
      </dgm:spPr>
      <dgm:t>
        <a:bodyPr/>
        <a:lstStyle/>
        <a:p>
          <a:r>
            <a:rPr lang="ru-RU" dirty="0"/>
            <a:t>Умение учиться</a:t>
          </a:r>
        </a:p>
      </dgm:t>
    </dgm:pt>
    <dgm:pt modelId="{4A3E9E24-D63C-49D5-8765-3B9984B24432}" type="parTrans" cxnId="{EB557050-1B0C-490E-9161-B3C7E71E5713}">
      <dgm:prSet/>
      <dgm:spPr/>
      <dgm:t>
        <a:bodyPr/>
        <a:lstStyle/>
        <a:p>
          <a:endParaRPr lang="ru-RU"/>
        </a:p>
      </dgm:t>
    </dgm:pt>
    <dgm:pt modelId="{5A88C824-5023-487D-BCB5-46837C398ECE}" type="sibTrans" cxnId="{EB557050-1B0C-490E-9161-B3C7E71E5713}">
      <dgm:prSet/>
      <dgm:spPr/>
      <dgm:t>
        <a:bodyPr/>
        <a:lstStyle/>
        <a:p>
          <a:endParaRPr lang="ru-RU"/>
        </a:p>
      </dgm:t>
    </dgm:pt>
    <dgm:pt modelId="{9D46E5FF-81C2-4C7B-9AA8-31F6F3F456D0}" type="pres">
      <dgm:prSet presAssocID="{D02F9C9A-7CD8-410D-B3C8-61566E2E2773}" presName="linearFlow" presStyleCnt="0">
        <dgm:presLayoutVars>
          <dgm:dir/>
          <dgm:resizeHandles val="exact"/>
        </dgm:presLayoutVars>
      </dgm:prSet>
      <dgm:spPr/>
    </dgm:pt>
    <dgm:pt modelId="{221AB476-E741-44D5-9BEA-9AB450AD69B2}" type="pres">
      <dgm:prSet presAssocID="{8D5C64F2-9DAD-450F-981E-771BC68543B9}" presName="node" presStyleLbl="node1" presStyleIdx="0" presStyleCnt="3">
        <dgm:presLayoutVars>
          <dgm:bulletEnabled val="1"/>
        </dgm:presLayoutVars>
      </dgm:prSet>
      <dgm:spPr/>
    </dgm:pt>
    <dgm:pt modelId="{BF8397C1-65A8-490A-A6BD-A6EB4EFA0F3C}" type="pres">
      <dgm:prSet presAssocID="{E41B1BCB-ABFE-478B-96C7-2C9139A06737}" presName="spacerL" presStyleCnt="0"/>
      <dgm:spPr/>
    </dgm:pt>
    <dgm:pt modelId="{1E9F7E47-F3AF-4AC4-A0A9-0DA03512DEFA}" type="pres">
      <dgm:prSet presAssocID="{E41B1BCB-ABFE-478B-96C7-2C9139A06737}" presName="sibTrans" presStyleLbl="sibTrans2D1" presStyleIdx="0" presStyleCnt="2"/>
      <dgm:spPr/>
    </dgm:pt>
    <dgm:pt modelId="{BF505988-CED4-4029-BDD5-7D6F4F989192}" type="pres">
      <dgm:prSet presAssocID="{E41B1BCB-ABFE-478B-96C7-2C9139A06737}" presName="spacerR" presStyleCnt="0"/>
      <dgm:spPr/>
    </dgm:pt>
    <dgm:pt modelId="{9052F4EA-B6AE-4256-B4FD-DAADE65F3154}" type="pres">
      <dgm:prSet presAssocID="{29F62870-AAF6-4F70-9A97-BC498314E52B}" presName="node" presStyleLbl="node1" presStyleIdx="1" presStyleCnt="3">
        <dgm:presLayoutVars>
          <dgm:bulletEnabled val="1"/>
        </dgm:presLayoutVars>
      </dgm:prSet>
      <dgm:spPr/>
    </dgm:pt>
    <dgm:pt modelId="{6149A038-0A6E-4006-8D1F-8B439353C76D}" type="pres">
      <dgm:prSet presAssocID="{6A44C635-199D-4957-B669-D3B0815CE3E4}" presName="spacerL" presStyleCnt="0"/>
      <dgm:spPr/>
    </dgm:pt>
    <dgm:pt modelId="{9221A027-25C6-485F-BE1B-EC27F2EEA181}" type="pres">
      <dgm:prSet presAssocID="{6A44C635-199D-4957-B669-D3B0815CE3E4}" presName="sibTrans" presStyleLbl="sibTrans2D1" presStyleIdx="1" presStyleCnt="2"/>
      <dgm:spPr/>
    </dgm:pt>
    <dgm:pt modelId="{668E40AF-0EEB-47C5-A378-E2F8D664F5C2}" type="pres">
      <dgm:prSet presAssocID="{6A44C635-199D-4957-B669-D3B0815CE3E4}" presName="spacerR" presStyleCnt="0"/>
      <dgm:spPr/>
    </dgm:pt>
    <dgm:pt modelId="{49F3B2C3-5959-475E-AA84-2A4D75785DF2}" type="pres">
      <dgm:prSet presAssocID="{CC983DE8-F489-4DCD-96D5-9F259C456137}" presName="node" presStyleLbl="node1" presStyleIdx="2" presStyleCnt="3">
        <dgm:presLayoutVars>
          <dgm:bulletEnabled val="1"/>
        </dgm:presLayoutVars>
      </dgm:prSet>
      <dgm:spPr/>
    </dgm:pt>
  </dgm:ptLst>
  <dgm:cxnLst>
    <dgm:cxn modelId="{950D200B-1AA4-465E-A1D6-0D5D89CC91A7}" type="presOf" srcId="{D02F9C9A-7CD8-410D-B3C8-61566E2E2773}" destId="{9D46E5FF-81C2-4C7B-9AA8-31F6F3F456D0}" srcOrd="0" destOrd="0" presId="urn:microsoft.com/office/officeart/2005/8/layout/equation1"/>
    <dgm:cxn modelId="{95C2292E-70F9-4892-9C0C-180696F2B7DA}" type="presOf" srcId="{6A44C635-199D-4957-B669-D3B0815CE3E4}" destId="{9221A027-25C6-485F-BE1B-EC27F2EEA181}" srcOrd="0" destOrd="0" presId="urn:microsoft.com/office/officeart/2005/8/layout/equation1"/>
    <dgm:cxn modelId="{BE08844E-0849-4AD6-804D-EE40EC700588}" type="presOf" srcId="{CC983DE8-F489-4DCD-96D5-9F259C456137}" destId="{49F3B2C3-5959-475E-AA84-2A4D75785DF2}" srcOrd="0" destOrd="0" presId="urn:microsoft.com/office/officeart/2005/8/layout/equation1"/>
    <dgm:cxn modelId="{EB557050-1B0C-490E-9161-B3C7E71E5713}" srcId="{D02F9C9A-7CD8-410D-B3C8-61566E2E2773}" destId="{CC983DE8-F489-4DCD-96D5-9F259C456137}" srcOrd="2" destOrd="0" parTransId="{4A3E9E24-D63C-49D5-8765-3B9984B24432}" sibTransId="{5A88C824-5023-487D-BCB5-46837C398ECE}"/>
    <dgm:cxn modelId="{73323688-8A55-4424-BA41-90C545F47332}" type="presOf" srcId="{29F62870-AAF6-4F70-9A97-BC498314E52B}" destId="{9052F4EA-B6AE-4256-B4FD-DAADE65F3154}" srcOrd="0" destOrd="0" presId="urn:microsoft.com/office/officeart/2005/8/layout/equation1"/>
    <dgm:cxn modelId="{F52ADB96-D6E6-49B7-8E7B-F5E82BE93325}" type="presOf" srcId="{8D5C64F2-9DAD-450F-981E-771BC68543B9}" destId="{221AB476-E741-44D5-9BEA-9AB450AD69B2}" srcOrd="0" destOrd="0" presId="urn:microsoft.com/office/officeart/2005/8/layout/equation1"/>
    <dgm:cxn modelId="{5B786A9F-EC66-4E7F-9C07-B27991EEFFEF}" srcId="{D02F9C9A-7CD8-410D-B3C8-61566E2E2773}" destId="{29F62870-AAF6-4F70-9A97-BC498314E52B}" srcOrd="1" destOrd="0" parTransId="{1ED22601-1E4F-4113-9B36-9EFEED0BB3B0}" sibTransId="{6A44C635-199D-4957-B669-D3B0815CE3E4}"/>
    <dgm:cxn modelId="{3B9946AE-7E28-4960-B301-A6607D81A574}" type="presOf" srcId="{E41B1BCB-ABFE-478B-96C7-2C9139A06737}" destId="{1E9F7E47-F3AF-4AC4-A0A9-0DA03512DEFA}" srcOrd="0" destOrd="0" presId="urn:microsoft.com/office/officeart/2005/8/layout/equation1"/>
    <dgm:cxn modelId="{1FFDC8B2-B63A-4A35-B1BB-BD6ABC71E20D}" srcId="{D02F9C9A-7CD8-410D-B3C8-61566E2E2773}" destId="{8D5C64F2-9DAD-450F-981E-771BC68543B9}" srcOrd="0" destOrd="0" parTransId="{6E1D1B68-CF14-41AC-81A2-AF2718EADAC7}" sibTransId="{E41B1BCB-ABFE-478B-96C7-2C9139A06737}"/>
    <dgm:cxn modelId="{314C9B59-F0EE-4E1F-866D-027D83C64D4E}" type="presParOf" srcId="{9D46E5FF-81C2-4C7B-9AA8-31F6F3F456D0}" destId="{221AB476-E741-44D5-9BEA-9AB450AD69B2}" srcOrd="0" destOrd="0" presId="urn:microsoft.com/office/officeart/2005/8/layout/equation1"/>
    <dgm:cxn modelId="{3AE02E73-DB77-4D04-9D8A-FB474FC65B66}" type="presParOf" srcId="{9D46E5FF-81C2-4C7B-9AA8-31F6F3F456D0}" destId="{BF8397C1-65A8-490A-A6BD-A6EB4EFA0F3C}" srcOrd="1" destOrd="0" presId="urn:microsoft.com/office/officeart/2005/8/layout/equation1"/>
    <dgm:cxn modelId="{DE499130-A46D-4AD2-BE19-C43D6CFB3D22}" type="presParOf" srcId="{9D46E5FF-81C2-4C7B-9AA8-31F6F3F456D0}" destId="{1E9F7E47-F3AF-4AC4-A0A9-0DA03512DEFA}" srcOrd="2" destOrd="0" presId="urn:microsoft.com/office/officeart/2005/8/layout/equation1"/>
    <dgm:cxn modelId="{055231BF-586A-42D1-BD5B-37EEAFF35D6E}" type="presParOf" srcId="{9D46E5FF-81C2-4C7B-9AA8-31F6F3F456D0}" destId="{BF505988-CED4-4029-BDD5-7D6F4F989192}" srcOrd="3" destOrd="0" presId="urn:microsoft.com/office/officeart/2005/8/layout/equation1"/>
    <dgm:cxn modelId="{7E2CC8B8-FF29-4E26-9844-FC93F8F94761}" type="presParOf" srcId="{9D46E5FF-81C2-4C7B-9AA8-31F6F3F456D0}" destId="{9052F4EA-B6AE-4256-B4FD-DAADE65F3154}" srcOrd="4" destOrd="0" presId="urn:microsoft.com/office/officeart/2005/8/layout/equation1"/>
    <dgm:cxn modelId="{743808BF-C7B7-4143-8AD0-92DADB006947}" type="presParOf" srcId="{9D46E5FF-81C2-4C7B-9AA8-31F6F3F456D0}" destId="{6149A038-0A6E-4006-8D1F-8B439353C76D}" srcOrd="5" destOrd="0" presId="urn:microsoft.com/office/officeart/2005/8/layout/equation1"/>
    <dgm:cxn modelId="{9185D6C6-5F10-43E9-A770-98DAF2F68B9F}" type="presParOf" srcId="{9D46E5FF-81C2-4C7B-9AA8-31F6F3F456D0}" destId="{9221A027-25C6-485F-BE1B-EC27F2EEA181}" srcOrd="6" destOrd="0" presId="urn:microsoft.com/office/officeart/2005/8/layout/equation1"/>
    <dgm:cxn modelId="{0E935689-A6DB-4041-8BED-11DCBCD8D590}" type="presParOf" srcId="{9D46E5FF-81C2-4C7B-9AA8-31F6F3F456D0}" destId="{668E40AF-0EEB-47C5-A378-E2F8D664F5C2}" srcOrd="7" destOrd="0" presId="urn:microsoft.com/office/officeart/2005/8/layout/equation1"/>
    <dgm:cxn modelId="{4F856526-D3DC-4403-9DB8-0C974E4AB08D}" type="presParOf" srcId="{9D46E5FF-81C2-4C7B-9AA8-31F6F3F456D0}" destId="{49F3B2C3-5959-475E-AA84-2A4D75785DF2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02F9C9A-7CD8-410D-B3C8-61566E2E2773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8D5C64F2-9DAD-450F-981E-771BC68543B9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/>
            <a:t>Учебная деятельность</a:t>
          </a:r>
        </a:p>
      </dgm:t>
    </dgm:pt>
    <dgm:pt modelId="{6E1D1B68-CF14-41AC-81A2-AF2718EADAC7}" type="parTrans" cxnId="{1FFDC8B2-B63A-4A35-B1BB-BD6ABC71E20D}">
      <dgm:prSet/>
      <dgm:spPr/>
      <dgm:t>
        <a:bodyPr/>
        <a:lstStyle/>
        <a:p>
          <a:endParaRPr lang="ru-RU"/>
        </a:p>
      </dgm:t>
    </dgm:pt>
    <dgm:pt modelId="{E41B1BCB-ABFE-478B-96C7-2C9139A06737}" type="sibTrans" cxnId="{1FFDC8B2-B63A-4A35-B1BB-BD6ABC71E20D}">
      <dgm:prSet/>
      <dgm:spPr/>
      <dgm:t>
        <a:bodyPr/>
        <a:lstStyle/>
        <a:p>
          <a:endParaRPr lang="ru-RU"/>
        </a:p>
      </dgm:t>
    </dgm:pt>
    <dgm:pt modelId="{29F62870-AAF6-4F70-9A97-BC498314E52B}">
      <dgm:prSet phldrT="[Текст]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dirty="0"/>
            <a:t>Учебная задача</a:t>
          </a:r>
        </a:p>
      </dgm:t>
    </dgm:pt>
    <dgm:pt modelId="{1ED22601-1E4F-4113-9B36-9EFEED0BB3B0}" type="parTrans" cxnId="{5B786A9F-EC66-4E7F-9C07-B27991EEFFEF}">
      <dgm:prSet/>
      <dgm:spPr/>
      <dgm:t>
        <a:bodyPr/>
        <a:lstStyle/>
        <a:p>
          <a:endParaRPr lang="ru-RU"/>
        </a:p>
      </dgm:t>
    </dgm:pt>
    <dgm:pt modelId="{6A44C635-199D-4957-B669-D3B0815CE3E4}" type="sibTrans" cxnId="{5B786A9F-EC66-4E7F-9C07-B27991EEFFEF}">
      <dgm:prSet/>
      <dgm:spPr/>
      <dgm:t>
        <a:bodyPr/>
        <a:lstStyle/>
        <a:p>
          <a:endParaRPr lang="ru-RU"/>
        </a:p>
      </dgm:t>
    </dgm:pt>
    <dgm:pt modelId="{CC983DE8-F489-4DCD-96D5-9F259C456137}">
      <dgm:prSet phldrT="[Текст]"/>
      <dgm:spPr>
        <a:solidFill>
          <a:srgbClr val="C00000"/>
        </a:solidFill>
      </dgm:spPr>
      <dgm:t>
        <a:bodyPr/>
        <a:lstStyle/>
        <a:p>
          <a:r>
            <a:rPr lang="ru-RU" dirty="0"/>
            <a:t>Умение учиться</a:t>
          </a:r>
        </a:p>
      </dgm:t>
    </dgm:pt>
    <dgm:pt modelId="{4A3E9E24-D63C-49D5-8765-3B9984B24432}" type="parTrans" cxnId="{EB557050-1B0C-490E-9161-B3C7E71E5713}">
      <dgm:prSet/>
      <dgm:spPr/>
      <dgm:t>
        <a:bodyPr/>
        <a:lstStyle/>
        <a:p>
          <a:endParaRPr lang="ru-RU"/>
        </a:p>
      </dgm:t>
    </dgm:pt>
    <dgm:pt modelId="{5A88C824-5023-487D-BCB5-46837C398ECE}" type="sibTrans" cxnId="{EB557050-1B0C-490E-9161-B3C7E71E5713}">
      <dgm:prSet/>
      <dgm:spPr/>
      <dgm:t>
        <a:bodyPr/>
        <a:lstStyle/>
        <a:p>
          <a:endParaRPr lang="ru-RU"/>
        </a:p>
      </dgm:t>
    </dgm:pt>
    <dgm:pt modelId="{9D46E5FF-81C2-4C7B-9AA8-31F6F3F456D0}" type="pres">
      <dgm:prSet presAssocID="{D02F9C9A-7CD8-410D-B3C8-61566E2E2773}" presName="linearFlow" presStyleCnt="0">
        <dgm:presLayoutVars>
          <dgm:dir/>
          <dgm:resizeHandles val="exact"/>
        </dgm:presLayoutVars>
      </dgm:prSet>
      <dgm:spPr/>
    </dgm:pt>
    <dgm:pt modelId="{221AB476-E741-44D5-9BEA-9AB450AD69B2}" type="pres">
      <dgm:prSet presAssocID="{8D5C64F2-9DAD-450F-981E-771BC68543B9}" presName="node" presStyleLbl="node1" presStyleIdx="0" presStyleCnt="3">
        <dgm:presLayoutVars>
          <dgm:bulletEnabled val="1"/>
        </dgm:presLayoutVars>
      </dgm:prSet>
      <dgm:spPr/>
    </dgm:pt>
    <dgm:pt modelId="{BF8397C1-65A8-490A-A6BD-A6EB4EFA0F3C}" type="pres">
      <dgm:prSet presAssocID="{E41B1BCB-ABFE-478B-96C7-2C9139A06737}" presName="spacerL" presStyleCnt="0"/>
      <dgm:spPr/>
    </dgm:pt>
    <dgm:pt modelId="{1E9F7E47-F3AF-4AC4-A0A9-0DA03512DEFA}" type="pres">
      <dgm:prSet presAssocID="{E41B1BCB-ABFE-478B-96C7-2C9139A06737}" presName="sibTrans" presStyleLbl="sibTrans2D1" presStyleIdx="0" presStyleCnt="2"/>
      <dgm:spPr/>
    </dgm:pt>
    <dgm:pt modelId="{BF505988-CED4-4029-BDD5-7D6F4F989192}" type="pres">
      <dgm:prSet presAssocID="{E41B1BCB-ABFE-478B-96C7-2C9139A06737}" presName="spacerR" presStyleCnt="0"/>
      <dgm:spPr/>
    </dgm:pt>
    <dgm:pt modelId="{9052F4EA-B6AE-4256-B4FD-DAADE65F3154}" type="pres">
      <dgm:prSet presAssocID="{29F62870-AAF6-4F70-9A97-BC498314E52B}" presName="node" presStyleLbl="node1" presStyleIdx="1" presStyleCnt="3">
        <dgm:presLayoutVars>
          <dgm:bulletEnabled val="1"/>
        </dgm:presLayoutVars>
      </dgm:prSet>
      <dgm:spPr/>
    </dgm:pt>
    <dgm:pt modelId="{6149A038-0A6E-4006-8D1F-8B439353C76D}" type="pres">
      <dgm:prSet presAssocID="{6A44C635-199D-4957-B669-D3B0815CE3E4}" presName="spacerL" presStyleCnt="0"/>
      <dgm:spPr/>
    </dgm:pt>
    <dgm:pt modelId="{9221A027-25C6-485F-BE1B-EC27F2EEA181}" type="pres">
      <dgm:prSet presAssocID="{6A44C635-199D-4957-B669-D3B0815CE3E4}" presName="sibTrans" presStyleLbl="sibTrans2D1" presStyleIdx="1" presStyleCnt="2"/>
      <dgm:spPr/>
    </dgm:pt>
    <dgm:pt modelId="{668E40AF-0EEB-47C5-A378-E2F8D664F5C2}" type="pres">
      <dgm:prSet presAssocID="{6A44C635-199D-4957-B669-D3B0815CE3E4}" presName="spacerR" presStyleCnt="0"/>
      <dgm:spPr/>
    </dgm:pt>
    <dgm:pt modelId="{49F3B2C3-5959-475E-AA84-2A4D75785DF2}" type="pres">
      <dgm:prSet presAssocID="{CC983DE8-F489-4DCD-96D5-9F259C456137}" presName="node" presStyleLbl="node1" presStyleIdx="2" presStyleCnt="3">
        <dgm:presLayoutVars>
          <dgm:bulletEnabled val="1"/>
        </dgm:presLayoutVars>
      </dgm:prSet>
      <dgm:spPr/>
    </dgm:pt>
  </dgm:ptLst>
  <dgm:cxnLst>
    <dgm:cxn modelId="{950D200B-1AA4-465E-A1D6-0D5D89CC91A7}" type="presOf" srcId="{D02F9C9A-7CD8-410D-B3C8-61566E2E2773}" destId="{9D46E5FF-81C2-4C7B-9AA8-31F6F3F456D0}" srcOrd="0" destOrd="0" presId="urn:microsoft.com/office/officeart/2005/8/layout/equation1"/>
    <dgm:cxn modelId="{95C2292E-70F9-4892-9C0C-180696F2B7DA}" type="presOf" srcId="{6A44C635-199D-4957-B669-D3B0815CE3E4}" destId="{9221A027-25C6-485F-BE1B-EC27F2EEA181}" srcOrd="0" destOrd="0" presId="urn:microsoft.com/office/officeart/2005/8/layout/equation1"/>
    <dgm:cxn modelId="{BE08844E-0849-4AD6-804D-EE40EC700588}" type="presOf" srcId="{CC983DE8-F489-4DCD-96D5-9F259C456137}" destId="{49F3B2C3-5959-475E-AA84-2A4D75785DF2}" srcOrd="0" destOrd="0" presId="urn:microsoft.com/office/officeart/2005/8/layout/equation1"/>
    <dgm:cxn modelId="{EB557050-1B0C-490E-9161-B3C7E71E5713}" srcId="{D02F9C9A-7CD8-410D-B3C8-61566E2E2773}" destId="{CC983DE8-F489-4DCD-96D5-9F259C456137}" srcOrd="2" destOrd="0" parTransId="{4A3E9E24-D63C-49D5-8765-3B9984B24432}" sibTransId="{5A88C824-5023-487D-BCB5-46837C398ECE}"/>
    <dgm:cxn modelId="{73323688-8A55-4424-BA41-90C545F47332}" type="presOf" srcId="{29F62870-AAF6-4F70-9A97-BC498314E52B}" destId="{9052F4EA-B6AE-4256-B4FD-DAADE65F3154}" srcOrd="0" destOrd="0" presId="urn:microsoft.com/office/officeart/2005/8/layout/equation1"/>
    <dgm:cxn modelId="{F52ADB96-D6E6-49B7-8E7B-F5E82BE93325}" type="presOf" srcId="{8D5C64F2-9DAD-450F-981E-771BC68543B9}" destId="{221AB476-E741-44D5-9BEA-9AB450AD69B2}" srcOrd="0" destOrd="0" presId="urn:microsoft.com/office/officeart/2005/8/layout/equation1"/>
    <dgm:cxn modelId="{5B786A9F-EC66-4E7F-9C07-B27991EEFFEF}" srcId="{D02F9C9A-7CD8-410D-B3C8-61566E2E2773}" destId="{29F62870-AAF6-4F70-9A97-BC498314E52B}" srcOrd="1" destOrd="0" parTransId="{1ED22601-1E4F-4113-9B36-9EFEED0BB3B0}" sibTransId="{6A44C635-199D-4957-B669-D3B0815CE3E4}"/>
    <dgm:cxn modelId="{3B9946AE-7E28-4960-B301-A6607D81A574}" type="presOf" srcId="{E41B1BCB-ABFE-478B-96C7-2C9139A06737}" destId="{1E9F7E47-F3AF-4AC4-A0A9-0DA03512DEFA}" srcOrd="0" destOrd="0" presId="urn:microsoft.com/office/officeart/2005/8/layout/equation1"/>
    <dgm:cxn modelId="{1FFDC8B2-B63A-4A35-B1BB-BD6ABC71E20D}" srcId="{D02F9C9A-7CD8-410D-B3C8-61566E2E2773}" destId="{8D5C64F2-9DAD-450F-981E-771BC68543B9}" srcOrd="0" destOrd="0" parTransId="{6E1D1B68-CF14-41AC-81A2-AF2718EADAC7}" sibTransId="{E41B1BCB-ABFE-478B-96C7-2C9139A06737}"/>
    <dgm:cxn modelId="{314C9B59-F0EE-4E1F-866D-027D83C64D4E}" type="presParOf" srcId="{9D46E5FF-81C2-4C7B-9AA8-31F6F3F456D0}" destId="{221AB476-E741-44D5-9BEA-9AB450AD69B2}" srcOrd="0" destOrd="0" presId="urn:microsoft.com/office/officeart/2005/8/layout/equation1"/>
    <dgm:cxn modelId="{3AE02E73-DB77-4D04-9D8A-FB474FC65B66}" type="presParOf" srcId="{9D46E5FF-81C2-4C7B-9AA8-31F6F3F456D0}" destId="{BF8397C1-65A8-490A-A6BD-A6EB4EFA0F3C}" srcOrd="1" destOrd="0" presId="urn:microsoft.com/office/officeart/2005/8/layout/equation1"/>
    <dgm:cxn modelId="{DE499130-A46D-4AD2-BE19-C43D6CFB3D22}" type="presParOf" srcId="{9D46E5FF-81C2-4C7B-9AA8-31F6F3F456D0}" destId="{1E9F7E47-F3AF-4AC4-A0A9-0DA03512DEFA}" srcOrd="2" destOrd="0" presId="urn:microsoft.com/office/officeart/2005/8/layout/equation1"/>
    <dgm:cxn modelId="{055231BF-586A-42D1-BD5B-37EEAFF35D6E}" type="presParOf" srcId="{9D46E5FF-81C2-4C7B-9AA8-31F6F3F456D0}" destId="{BF505988-CED4-4029-BDD5-7D6F4F989192}" srcOrd="3" destOrd="0" presId="urn:microsoft.com/office/officeart/2005/8/layout/equation1"/>
    <dgm:cxn modelId="{7E2CC8B8-FF29-4E26-9844-FC93F8F94761}" type="presParOf" srcId="{9D46E5FF-81C2-4C7B-9AA8-31F6F3F456D0}" destId="{9052F4EA-B6AE-4256-B4FD-DAADE65F3154}" srcOrd="4" destOrd="0" presId="urn:microsoft.com/office/officeart/2005/8/layout/equation1"/>
    <dgm:cxn modelId="{743808BF-C7B7-4143-8AD0-92DADB006947}" type="presParOf" srcId="{9D46E5FF-81C2-4C7B-9AA8-31F6F3F456D0}" destId="{6149A038-0A6E-4006-8D1F-8B439353C76D}" srcOrd="5" destOrd="0" presId="urn:microsoft.com/office/officeart/2005/8/layout/equation1"/>
    <dgm:cxn modelId="{9185D6C6-5F10-43E9-A770-98DAF2F68B9F}" type="presParOf" srcId="{9D46E5FF-81C2-4C7B-9AA8-31F6F3F456D0}" destId="{9221A027-25C6-485F-BE1B-EC27F2EEA181}" srcOrd="6" destOrd="0" presId="urn:microsoft.com/office/officeart/2005/8/layout/equation1"/>
    <dgm:cxn modelId="{0E935689-A6DB-4041-8BED-11DCBCD8D590}" type="presParOf" srcId="{9D46E5FF-81C2-4C7B-9AA8-31F6F3F456D0}" destId="{668E40AF-0EEB-47C5-A378-E2F8D664F5C2}" srcOrd="7" destOrd="0" presId="urn:microsoft.com/office/officeart/2005/8/layout/equation1"/>
    <dgm:cxn modelId="{4F856526-D3DC-4403-9DB8-0C974E4AB08D}" type="presParOf" srcId="{9D46E5FF-81C2-4C7B-9AA8-31F6F3F456D0}" destId="{49F3B2C3-5959-475E-AA84-2A4D75785DF2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4AF07E0-1157-4A85-9D2D-3AE8F8AFCB89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BD510EAF-2A17-4623-9B0A-CBF470EAB2C9}">
      <dgm:prSet phldrT="[Текст]"/>
      <dgm:spPr>
        <a:solidFill>
          <a:srgbClr val="92D050"/>
        </a:solidFill>
      </dgm:spPr>
      <dgm:t>
        <a:bodyPr/>
        <a:lstStyle/>
        <a:p>
          <a:r>
            <a:rPr lang="ru-RU" dirty="0"/>
            <a:t>ЦА</a:t>
          </a:r>
        </a:p>
      </dgm:t>
    </dgm:pt>
    <dgm:pt modelId="{967319F3-0F50-442B-8F06-2B3570B02E75}" type="parTrans" cxnId="{18AA7F37-4326-4E50-8844-249AC47C3E74}">
      <dgm:prSet/>
      <dgm:spPr/>
      <dgm:t>
        <a:bodyPr/>
        <a:lstStyle/>
        <a:p>
          <a:endParaRPr lang="ru-RU"/>
        </a:p>
      </dgm:t>
    </dgm:pt>
    <dgm:pt modelId="{354B5352-09AE-4B30-9094-CC8885D44E9C}" type="sibTrans" cxnId="{18AA7F37-4326-4E50-8844-249AC47C3E74}">
      <dgm:prSet/>
      <dgm:spPr/>
      <dgm:t>
        <a:bodyPr/>
        <a:lstStyle/>
        <a:p>
          <a:endParaRPr lang="ru-RU"/>
        </a:p>
      </dgm:t>
    </dgm:pt>
    <dgm:pt modelId="{E552E434-FC32-4384-8EFF-56D4CF2173B4}">
      <dgm:prSet phldrT="[Текст]"/>
      <dgm:spPr>
        <a:solidFill>
          <a:srgbClr val="FFC000"/>
        </a:solidFill>
      </dgm:spPr>
      <dgm:t>
        <a:bodyPr/>
        <a:lstStyle/>
        <a:p>
          <a:r>
            <a:rPr lang="ru-RU" dirty="0"/>
            <a:t>Решение</a:t>
          </a:r>
        </a:p>
      </dgm:t>
    </dgm:pt>
    <dgm:pt modelId="{FC28C50F-F524-4AFE-8D17-5242F1864A67}" type="parTrans" cxnId="{5DB5F706-72DC-4E09-B127-2DC616FB30CD}">
      <dgm:prSet/>
      <dgm:spPr/>
      <dgm:t>
        <a:bodyPr/>
        <a:lstStyle/>
        <a:p>
          <a:endParaRPr lang="ru-RU"/>
        </a:p>
      </dgm:t>
    </dgm:pt>
    <dgm:pt modelId="{2F4DD899-DBA7-4419-8FC2-664C76D5F9FB}" type="sibTrans" cxnId="{5DB5F706-72DC-4E09-B127-2DC616FB30CD}">
      <dgm:prSet/>
      <dgm:spPr/>
      <dgm:t>
        <a:bodyPr/>
        <a:lstStyle/>
        <a:p>
          <a:endParaRPr lang="ru-RU"/>
        </a:p>
      </dgm:t>
    </dgm:pt>
    <dgm:pt modelId="{27E3B8EC-84A7-4997-B9A2-BDA10C3CBD99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/>
            <a:t>Проблема</a:t>
          </a:r>
        </a:p>
      </dgm:t>
    </dgm:pt>
    <dgm:pt modelId="{D6BADDA6-5651-4EB2-AE46-041F7DAEF3F7}" type="parTrans" cxnId="{25FC239B-BFB5-4283-9F29-58191CF5B991}">
      <dgm:prSet/>
      <dgm:spPr/>
      <dgm:t>
        <a:bodyPr/>
        <a:lstStyle/>
        <a:p>
          <a:endParaRPr lang="ru-RU"/>
        </a:p>
      </dgm:t>
    </dgm:pt>
    <dgm:pt modelId="{296A3FF9-FA3A-41BC-8BF5-65FF59275C26}" type="sibTrans" cxnId="{25FC239B-BFB5-4283-9F29-58191CF5B991}">
      <dgm:prSet/>
      <dgm:spPr/>
      <dgm:t>
        <a:bodyPr/>
        <a:lstStyle/>
        <a:p>
          <a:endParaRPr lang="ru-RU"/>
        </a:p>
      </dgm:t>
    </dgm:pt>
    <dgm:pt modelId="{D2F8E077-72F9-4307-8800-A56D7AFAE71D}" type="pres">
      <dgm:prSet presAssocID="{94AF07E0-1157-4A85-9D2D-3AE8F8AFCB89}" presName="compositeShape" presStyleCnt="0">
        <dgm:presLayoutVars>
          <dgm:chMax val="7"/>
          <dgm:dir/>
          <dgm:resizeHandles val="exact"/>
        </dgm:presLayoutVars>
      </dgm:prSet>
      <dgm:spPr/>
    </dgm:pt>
    <dgm:pt modelId="{5135E923-7588-4311-A800-E614DF01A340}" type="pres">
      <dgm:prSet presAssocID="{94AF07E0-1157-4A85-9D2D-3AE8F8AFCB89}" presName="wedge1" presStyleLbl="node1" presStyleIdx="0" presStyleCnt="3"/>
      <dgm:spPr/>
    </dgm:pt>
    <dgm:pt modelId="{AAE19346-86DB-486E-9794-3DA7FC95BAE8}" type="pres">
      <dgm:prSet presAssocID="{94AF07E0-1157-4A85-9D2D-3AE8F8AFCB89}" presName="dummy1a" presStyleCnt="0"/>
      <dgm:spPr/>
    </dgm:pt>
    <dgm:pt modelId="{0D234A83-7C78-40D9-B49B-F3B21F7CA83B}" type="pres">
      <dgm:prSet presAssocID="{94AF07E0-1157-4A85-9D2D-3AE8F8AFCB89}" presName="dummy1b" presStyleCnt="0"/>
      <dgm:spPr/>
    </dgm:pt>
    <dgm:pt modelId="{5A550FB7-4A29-4491-8303-437843F0956E}" type="pres">
      <dgm:prSet presAssocID="{94AF07E0-1157-4A85-9D2D-3AE8F8AFCB89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1BB714AA-2185-473E-8004-C07C865F21E3}" type="pres">
      <dgm:prSet presAssocID="{94AF07E0-1157-4A85-9D2D-3AE8F8AFCB89}" presName="wedge2" presStyleLbl="node1" presStyleIdx="1" presStyleCnt="3"/>
      <dgm:spPr/>
    </dgm:pt>
    <dgm:pt modelId="{EC8AEDAA-B147-4360-829A-7578AE454ED7}" type="pres">
      <dgm:prSet presAssocID="{94AF07E0-1157-4A85-9D2D-3AE8F8AFCB89}" presName="dummy2a" presStyleCnt="0"/>
      <dgm:spPr/>
    </dgm:pt>
    <dgm:pt modelId="{B344AB3C-F746-424D-BCA5-8B7D9B71D7E8}" type="pres">
      <dgm:prSet presAssocID="{94AF07E0-1157-4A85-9D2D-3AE8F8AFCB89}" presName="dummy2b" presStyleCnt="0"/>
      <dgm:spPr/>
    </dgm:pt>
    <dgm:pt modelId="{2838BD37-9CF6-4D8D-BECE-34BCD68AA9B0}" type="pres">
      <dgm:prSet presAssocID="{94AF07E0-1157-4A85-9D2D-3AE8F8AFCB89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3BD46A4-CB0A-4596-A8D0-229464041B13}" type="pres">
      <dgm:prSet presAssocID="{94AF07E0-1157-4A85-9D2D-3AE8F8AFCB89}" presName="wedge3" presStyleLbl="node1" presStyleIdx="2" presStyleCnt="3" custLinFactNeighborX="-512" custLinFactNeighborY="912"/>
      <dgm:spPr/>
    </dgm:pt>
    <dgm:pt modelId="{EBD0E7AD-00D1-40DB-B741-97D854E4F57D}" type="pres">
      <dgm:prSet presAssocID="{94AF07E0-1157-4A85-9D2D-3AE8F8AFCB89}" presName="dummy3a" presStyleCnt="0"/>
      <dgm:spPr/>
    </dgm:pt>
    <dgm:pt modelId="{C10FB577-47D6-4E63-B6B8-CE9F2D182CFE}" type="pres">
      <dgm:prSet presAssocID="{94AF07E0-1157-4A85-9D2D-3AE8F8AFCB89}" presName="dummy3b" presStyleCnt="0"/>
      <dgm:spPr/>
    </dgm:pt>
    <dgm:pt modelId="{80042F74-A859-4A06-ABB7-C60341EBE9DA}" type="pres">
      <dgm:prSet presAssocID="{94AF07E0-1157-4A85-9D2D-3AE8F8AFCB89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E8147637-8981-4213-8BB6-2C27DFBF88D5}" type="pres">
      <dgm:prSet presAssocID="{354B5352-09AE-4B30-9094-CC8885D44E9C}" presName="arrowWedge1" presStyleLbl="fgSibTrans2D1" presStyleIdx="0" presStyleCnt="3" custLinFactNeighborX="8693" custLinFactNeighborY="1715"/>
      <dgm:spPr/>
    </dgm:pt>
    <dgm:pt modelId="{5902CEF4-6733-41E0-92D3-ECB5F5F0E4AE}" type="pres">
      <dgm:prSet presAssocID="{2F4DD899-DBA7-4419-8FC2-664C76D5F9FB}" presName="arrowWedge2" presStyleLbl="fgSibTrans2D1" presStyleIdx="1" presStyleCnt="3" custLinFactNeighborX="16464" custLinFactNeighborY="18712"/>
      <dgm:spPr/>
    </dgm:pt>
    <dgm:pt modelId="{17D5E0A0-7458-47CF-A89B-58230429CC59}" type="pres">
      <dgm:prSet presAssocID="{296A3FF9-FA3A-41BC-8BF5-65FF59275C26}" presName="arrowWedge3" presStyleLbl="fgSibTrans2D1" presStyleIdx="2" presStyleCnt="3" custLinFactNeighborX="-10377" custLinFactNeighborY="2944"/>
      <dgm:spPr/>
    </dgm:pt>
  </dgm:ptLst>
  <dgm:cxnLst>
    <dgm:cxn modelId="{5DB5F706-72DC-4E09-B127-2DC616FB30CD}" srcId="{94AF07E0-1157-4A85-9D2D-3AE8F8AFCB89}" destId="{E552E434-FC32-4384-8EFF-56D4CF2173B4}" srcOrd="1" destOrd="0" parTransId="{FC28C50F-F524-4AFE-8D17-5242F1864A67}" sibTransId="{2F4DD899-DBA7-4419-8FC2-664C76D5F9FB}"/>
    <dgm:cxn modelId="{3B889B2E-89BB-45EB-8668-8DED3DF27CD6}" type="presOf" srcId="{BD510EAF-2A17-4623-9B0A-CBF470EAB2C9}" destId="{5A550FB7-4A29-4491-8303-437843F0956E}" srcOrd="1" destOrd="0" presId="urn:microsoft.com/office/officeart/2005/8/layout/cycle8"/>
    <dgm:cxn modelId="{18AA7F37-4326-4E50-8844-249AC47C3E74}" srcId="{94AF07E0-1157-4A85-9D2D-3AE8F8AFCB89}" destId="{BD510EAF-2A17-4623-9B0A-CBF470EAB2C9}" srcOrd="0" destOrd="0" parTransId="{967319F3-0F50-442B-8F06-2B3570B02E75}" sibTransId="{354B5352-09AE-4B30-9094-CC8885D44E9C}"/>
    <dgm:cxn modelId="{BC666E3C-3BE0-4D42-9B49-781E0C75D580}" type="presOf" srcId="{27E3B8EC-84A7-4997-B9A2-BDA10C3CBD99}" destId="{80042F74-A859-4A06-ABB7-C60341EBE9DA}" srcOrd="1" destOrd="0" presId="urn:microsoft.com/office/officeart/2005/8/layout/cycle8"/>
    <dgm:cxn modelId="{DDDFEA4D-8C5E-458D-9A63-CE53B7571097}" type="presOf" srcId="{27E3B8EC-84A7-4997-B9A2-BDA10C3CBD99}" destId="{F3BD46A4-CB0A-4596-A8D0-229464041B13}" srcOrd="0" destOrd="0" presId="urn:microsoft.com/office/officeart/2005/8/layout/cycle8"/>
    <dgm:cxn modelId="{66BBA94E-7D63-4CDA-820D-CA6668344781}" type="presOf" srcId="{BD510EAF-2A17-4623-9B0A-CBF470EAB2C9}" destId="{5135E923-7588-4311-A800-E614DF01A340}" srcOrd="0" destOrd="0" presId="urn:microsoft.com/office/officeart/2005/8/layout/cycle8"/>
    <dgm:cxn modelId="{25FC239B-BFB5-4283-9F29-58191CF5B991}" srcId="{94AF07E0-1157-4A85-9D2D-3AE8F8AFCB89}" destId="{27E3B8EC-84A7-4997-B9A2-BDA10C3CBD99}" srcOrd="2" destOrd="0" parTransId="{D6BADDA6-5651-4EB2-AE46-041F7DAEF3F7}" sibTransId="{296A3FF9-FA3A-41BC-8BF5-65FF59275C26}"/>
    <dgm:cxn modelId="{D7A9349D-8375-4F7E-BF10-B2848247BA39}" type="presOf" srcId="{94AF07E0-1157-4A85-9D2D-3AE8F8AFCB89}" destId="{D2F8E077-72F9-4307-8800-A56D7AFAE71D}" srcOrd="0" destOrd="0" presId="urn:microsoft.com/office/officeart/2005/8/layout/cycle8"/>
    <dgm:cxn modelId="{723E7ABD-1740-464C-975B-5F7C738F2222}" type="presOf" srcId="{E552E434-FC32-4384-8EFF-56D4CF2173B4}" destId="{2838BD37-9CF6-4D8D-BECE-34BCD68AA9B0}" srcOrd="1" destOrd="0" presId="urn:microsoft.com/office/officeart/2005/8/layout/cycle8"/>
    <dgm:cxn modelId="{E9B7E9BE-5D21-4823-8FD1-CC3EB6E0DA6F}" type="presOf" srcId="{E552E434-FC32-4384-8EFF-56D4CF2173B4}" destId="{1BB714AA-2185-473E-8004-C07C865F21E3}" srcOrd="0" destOrd="0" presId="urn:microsoft.com/office/officeart/2005/8/layout/cycle8"/>
    <dgm:cxn modelId="{B164C455-639B-4D9F-8EC6-2C7C17A8A260}" type="presParOf" srcId="{D2F8E077-72F9-4307-8800-A56D7AFAE71D}" destId="{5135E923-7588-4311-A800-E614DF01A340}" srcOrd="0" destOrd="0" presId="urn:microsoft.com/office/officeart/2005/8/layout/cycle8"/>
    <dgm:cxn modelId="{F20DD7B0-3D83-463D-A83B-4273917D555E}" type="presParOf" srcId="{D2F8E077-72F9-4307-8800-A56D7AFAE71D}" destId="{AAE19346-86DB-486E-9794-3DA7FC95BAE8}" srcOrd="1" destOrd="0" presId="urn:microsoft.com/office/officeart/2005/8/layout/cycle8"/>
    <dgm:cxn modelId="{FF102679-ABE4-4F64-92F1-5B072B488EC3}" type="presParOf" srcId="{D2F8E077-72F9-4307-8800-A56D7AFAE71D}" destId="{0D234A83-7C78-40D9-B49B-F3B21F7CA83B}" srcOrd="2" destOrd="0" presId="urn:microsoft.com/office/officeart/2005/8/layout/cycle8"/>
    <dgm:cxn modelId="{76EED974-2776-4A0E-AA35-7E630A9AAF42}" type="presParOf" srcId="{D2F8E077-72F9-4307-8800-A56D7AFAE71D}" destId="{5A550FB7-4A29-4491-8303-437843F0956E}" srcOrd="3" destOrd="0" presId="urn:microsoft.com/office/officeart/2005/8/layout/cycle8"/>
    <dgm:cxn modelId="{16543C61-9A82-4787-B488-41455C30CB9F}" type="presParOf" srcId="{D2F8E077-72F9-4307-8800-A56D7AFAE71D}" destId="{1BB714AA-2185-473E-8004-C07C865F21E3}" srcOrd="4" destOrd="0" presId="urn:microsoft.com/office/officeart/2005/8/layout/cycle8"/>
    <dgm:cxn modelId="{D0A673F6-0103-4BC9-B086-607B18FAA396}" type="presParOf" srcId="{D2F8E077-72F9-4307-8800-A56D7AFAE71D}" destId="{EC8AEDAA-B147-4360-829A-7578AE454ED7}" srcOrd="5" destOrd="0" presId="urn:microsoft.com/office/officeart/2005/8/layout/cycle8"/>
    <dgm:cxn modelId="{6E3C696B-C765-427D-A9F6-187E3DDD40D1}" type="presParOf" srcId="{D2F8E077-72F9-4307-8800-A56D7AFAE71D}" destId="{B344AB3C-F746-424D-BCA5-8B7D9B71D7E8}" srcOrd="6" destOrd="0" presId="urn:microsoft.com/office/officeart/2005/8/layout/cycle8"/>
    <dgm:cxn modelId="{A46DCCDE-81B6-4ED6-837F-5EEC6448C0B3}" type="presParOf" srcId="{D2F8E077-72F9-4307-8800-A56D7AFAE71D}" destId="{2838BD37-9CF6-4D8D-BECE-34BCD68AA9B0}" srcOrd="7" destOrd="0" presId="urn:microsoft.com/office/officeart/2005/8/layout/cycle8"/>
    <dgm:cxn modelId="{0F3A6E30-E706-4002-B7C9-56CBD086D156}" type="presParOf" srcId="{D2F8E077-72F9-4307-8800-A56D7AFAE71D}" destId="{F3BD46A4-CB0A-4596-A8D0-229464041B13}" srcOrd="8" destOrd="0" presId="urn:microsoft.com/office/officeart/2005/8/layout/cycle8"/>
    <dgm:cxn modelId="{0A671317-E166-4283-A97A-8C1D2A96FB9F}" type="presParOf" srcId="{D2F8E077-72F9-4307-8800-A56D7AFAE71D}" destId="{EBD0E7AD-00D1-40DB-B741-97D854E4F57D}" srcOrd="9" destOrd="0" presId="urn:microsoft.com/office/officeart/2005/8/layout/cycle8"/>
    <dgm:cxn modelId="{FED0BC1E-1CED-486E-9C53-05A5E2FDC173}" type="presParOf" srcId="{D2F8E077-72F9-4307-8800-A56D7AFAE71D}" destId="{C10FB577-47D6-4E63-B6B8-CE9F2D182CFE}" srcOrd="10" destOrd="0" presId="urn:microsoft.com/office/officeart/2005/8/layout/cycle8"/>
    <dgm:cxn modelId="{AB3E8EB9-D1F6-48E5-81F7-8CF77D26B87B}" type="presParOf" srcId="{D2F8E077-72F9-4307-8800-A56D7AFAE71D}" destId="{80042F74-A859-4A06-ABB7-C60341EBE9DA}" srcOrd="11" destOrd="0" presId="urn:microsoft.com/office/officeart/2005/8/layout/cycle8"/>
    <dgm:cxn modelId="{0CE210FB-2861-4D1A-A6FA-CD2E9C22D3E5}" type="presParOf" srcId="{D2F8E077-72F9-4307-8800-A56D7AFAE71D}" destId="{E8147637-8981-4213-8BB6-2C27DFBF88D5}" srcOrd="12" destOrd="0" presId="urn:microsoft.com/office/officeart/2005/8/layout/cycle8"/>
    <dgm:cxn modelId="{62BE0C10-5E6C-419C-850B-16423AFE2628}" type="presParOf" srcId="{D2F8E077-72F9-4307-8800-A56D7AFAE71D}" destId="{5902CEF4-6733-41E0-92D3-ECB5F5F0E4AE}" srcOrd="13" destOrd="0" presId="urn:microsoft.com/office/officeart/2005/8/layout/cycle8"/>
    <dgm:cxn modelId="{6D735CC9-1C87-4CCF-8827-102B1BD94BFB}" type="presParOf" srcId="{D2F8E077-72F9-4307-8800-A56D7AFAE71D}" destId="{17D5E0A0-7458-47CF-A89B-58230429CC59}" srcOrd="14" destOrd="0" presId="urn:microsoft.com/office/officeart/2005/8/layout/cycle8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B00B9ED-F528-40E5-AE3C-9DD45B5D5343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7ADFFD-6EB1-487D-8CA9-A8E7D0542AE4}">
      <dgm:prSet phldrT="[Текст]" phldr="1"/>
      <dgm:spPr>
        <a:blipFill rotWithShape="0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24BCD32F-855C-477B-AC3A-6EFAF3671DC2}" type="parTrans" cxnId="{9EBFB834-6B89-49F5-9B50-B637A61D27D9}">
      <dgm:prSet/>
      <dgm:spPr/>
      <dgm:t>
        <a:bodyPr/>
        <a:lstStyle/>
        <a:p>
          <a:endParaRPr lang="ru-RU"/>
        </a:p>
      </dgm:t>
    </dgm:pt>
    <dgm:pt modelId="{736C11B2-8310-4CBB-9238-1C99FB78EC05}" type="sibTrans" cxnId="{9EBFB834-6B89-49F5-9B50-B637A61D27D9}">
      <dgm:prSet/>
      <dgm:spPr/>
      <dgm:t>
        <a:bodyPr/>
        <a:lstStyle/>
        <a:p>
          <a:endParaRPr lang="ru-RU"/>
        </a:p>
      </dgm:t>
    </dgm:pt>
    <dgm:pt modelId="{544841BF-EECA-49BC-9064-05D128EC112D}" type="pres">
      <dgm:prSet presAssocID="{0B00B9ED-F528-40E5-AE3C-9DD45B5D5343}" presName="list" presStyleCnt="0">
        <dgm:presLayoutVars>
          <dgm:dir/>
          <dgm:animLvl val="lvl"/>
        </dgm:presLayoutVars>
      </dgm:prSet>
      <dgm:spPr/>
    </dgm:pt>
    <dgm:pt modelId="{9BD1282D-B6C6-474C-9E05-356F139C94C7}" type="pres">
      <dgm:prSet presAssocID="{257ADFFD-6EB1-487D-8CA9-A8E7D0542AE4}" presName="posSpace" presStyleCnt="0"/>
      <dgm:spPr/>
    </dgm:pt>
    <dgm:pt modelId="{F5BD6CF4-CEF3-4DA6-810F-7217D78474D0}" type="pres">
      <dgm:prSet presAssocID="{257ADFFD-6EB1-487D-8CA9-A8E7D0542AE4}" presName="vertFlow" presStyleCnt="0"/>
      <dgm:spPr/>
    </dgm:pt>
    <dgm:pt modelId="{EB035332-F674-4F2C-ADB4-85DA35064421}" type="pres">
      <dgm:prSet presAssocID="{257ADFFD-6EB1-487D-8CA9-A8E7D0542AE4}" presName="topSpace" presStyleCnt="0"/>
      <dgm:spPr/>
    </dgm:pt>
    <dgm:pt modelId="{4A9D85D0-5B45-4E0E-B190-ED26A5CEC325}" type="pres">
      <dgm:prSet presAssocID="{257ADFFD-6EB1-487D-8CA9-A8E7D0542AE4}" presName="firstComp" presStyleCnt="0"/>
      <dgm:spPr/>
    </dgm:pt>
    <dgm:pt modelId="{BAE24981-CF8D-42CA-9636-FC3E6FE0BACE}" type="pres">
      <dgm:prSet presAssocID="{257ADFFD-6EB1-487D-8CA9-A8E7D0542AE4}" presName="firstChild" presStyleLbl="bgAccFollowNode1" presStyleIdx="0" presStyleCnt="1" custScaleX="19070" custScaleY="84226" custLinFactNeighborX="34115" custLinFactNeighborY="-42504"/>
      <dgm:spPr>
        <a:noFill/>
        <a:ln>
          <a:noFill/>
        </a:ln>
      </dgm:spPr>
    </dgm:pt>
    <dgm:pt modelId="{C4D5F41C-8061-46F7-9016-6ABCDF993E6A}" type="pres">
      <dgm:prSet presAssocID="{257ADFFD-6EB1-487D-8CA9-A8E7D0542AE4}" presName="firstChildTx" presStyleLbl="bgAccFollowNode1" presStyleIdx="0" presStyleCnt="1">
        <dgm:presLayoutVars>
          <dgm:bulletEnabled val="1"/>
        </dgm:presLayoutVars>
      </dgm:prSet>
      <dgm:spPr/>
    </dgm:pt>
    <dgm:pt modelId="{ADF8FA2C-C9D7-4694-B818-5765A5DCFFC3}" type="pres">
      <dgm:prSet presAssocID="{257ADFFD-6EB1-487D-8CA9-A8E7D0542AE4}" presName="negSpace" presStyleCnt="0"/>
      <dgm:spPr/>
    </dgm:pt>
    <dgm:pt modelId="{6CC60C23-5D83-4368-AB29-E8924F90CCD2}" type="pres">
      <dgm:prSet presAssocID="{257ADFFD-6EB1-487D-8CA9-A8E7D0542AE4}" presName="circle" presStyleLbl="node1" presStyleIdx="0" presStyleCnt="1" custScaleX="136735" custScaleY="126613" custLinFactNeighborX="2456" custLinFactNeighborY="9169"/>
      <dgm:spPr/>
    </dgm:pt>
  </dgm:ptLst>
  <dgm:cxnLst>
    <dgm:cxn modelId="{FBBDE930-F99E-43AD-B7C9-3464C68C0FA9}" type="presOf" srcId="{257ADFFD-6EB1-487D-8CA9-A8E7D0542AE4}" destId="{6CC60C23-5D83-4368-AB29-E8924F90CCD2}" srcOrd="0" destOrd="0" presId="urn:microsoft.com/office/officeart/2005/8/layout/hList9"/>
    <dgm:cxn modelId="{9EBFB834-6B89-49F5-9B50-B637A61D27D9}" srcId="{0B00B9ED-F528-40E5-AE3C-9DD45B5D5343}" destId="{257ADFFD-6EB1-487D-8CA9-A8E7D0542AE4}" srcOrd="0" destOrd="0" parTransId="{24BCD32F-855C-477B-AC3A-6EFAF3671DC2}" sibTransId="{736C11B2-8310-4CBB-9238-1C99FB78EC05}"/>
    <dgm:cxn modelId="{39032873-64C2-404B-8F4C-6E5C402D277B}" type="presOf" srcId="{0B00B9ED-F528-40E5-AE3C-9DD45B5D5343}" destId="{544841BF-EECA-49BC-9064-05D128EC112D}" srcOrd="0" destOrd="0" presId="urn:microsoft.com/office/officeart/2005/8/layout/hList9"/>
    <dgm:cxn modelId="{37538B78-B45E-403D-BC19-975CDFE30B3F}" type="presParOf" srcId="{544841BF-EECA-49BC-9064-05D128EC112D}" destId="{9BD1282D-B6C6-474C-9E05-356F139C94C7}" srcOrd="0" destOrd="0" presId="urn:microsoft.com/office/officeart/2005/8/layout/hList9"/>
    <dgm:cxn modelId="{0B4827BD-5AC0-474B-AF71-CB2439E7A40A}" type="presParOf" srcId="{544841BF-EECA-49BC-9064-05D128EC112D}" destId="{F5BD6CF4-CEF3-4DA6-810F-7217D78474D0}" srcOrd="1" destOrd="0" presId="urn:microsoft.com/office/officeart/2005/8/layout/hList9"/>
    <dgm:cxn modelId="{E32D79CD-714B-4EA5-BA89-2031BC5B95C3}" type="presParOf" srcId="{F5BD6CF4-CEF3-4DA6-810F-7217D78474D0}" destId="{EB035332-F674-4F2C-ADB4-85DA35064421}" srcOrd="0" destOrd="0" presId="urn:microsoft.com/office/officeart/2005/8/layout/hList9"/>
    <dgm:cxn modelId="{22581B30-9421-424F-9518-7B97DC747E87}" type="presParOf" srcId="{F5BD6CF4-CEF3-4DA6-810F-7217D78474D0}" destId="{4A9D85D0-5B45-4E0E-B190-ED26A5CEC325}" srcOrd="1" destOrd="0" presId="urn:microsoft.com/office/officeart/2005/8/layout/hList9"/>
    <dgm:cxn modelId="{6B03C507-8186-4515-9BCB-16A5719A6326}" type="presParOf" srcId="{4A9D85D0-5B45-4E0E-B190-ED26A5CEC325}" destId="{BAE24981-CF8D-42CA-9636-FC3E6FE0BACE}" srcOrd="0" destOrd="0" presId="urn:microsoft.com/office/officeart/2005/8/layout/hList9"/>
    <dgm:cxn modelId="{EB819061-5DAE-4360-BE1F-AFE2A3DF48DA}" type="presParOf" srcId="{4A9D85D0-5B45-4E0E-B190-ED26A5CEC325}" destId="{C4D5F41C-8061-46F7-9016-6ABCDF993E6A}" srcOrd="1" destOrd="0" presId="urn:microsoft.com/office/officeart/2005/8/layout/hList9"/>
    <dgm:cxn modelId="{17842EA1-A9CD-47D6-BBA6-83AC76A45A2F}" type="presParOf" srcId="{544841BF-EECA-49BC-9064-05D128EC112D}" destId="{ADF8FA2C-C9D7-4694-B818-5765A5DCFFC3}" srcOrd="2" destOrd="0" presId="urn:microsoft.com/office/officeart/2005/8/layout/hList9"/>
    <dgm:cxn modelId="{F57EA819-A8A4-4040-9C2D-C957CECC2898}" type="presParOf" srcId="{544841BF-EECA-49BC-9064-05D128EC112D}" destId="{6CC60C23-5D83-4368-AB29-E8924F90CCD2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B00B9ED-F528-40E5-AE3C-9DD45B5D5343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7ADFFD-6EB1-487D-8CA9-A8E7D0542AE4}">
      <dgm:prSet phldrT="[Текст]" phldr="1"/>
      <dgm:spPr>
        <a:blipFill rotWithShape="0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24BCD32F-855C-477B-AC3A-6EFAF3671DC2}" type="parTrans" cxnId="{9EBFB834-6B89-49F5-9B50-B637A61D27D9}">
      <dgm:prSet/>
      <dgm:spPr/>
      <dgm:t>
        <a:bodyPr/>
        <a:lstStyle/>
        <a:p>
          <a:endParaRPr lang="ru-RU"/>
        </a:p>
      </dgm:t>
    </dgm:pt>
    <dgm:pt modelId="{736C11B2-8310-4CBB-9238-1C99FB78EC05}" type="sibTrans" cxnId="{9EBFB834-6B89-49F5-9B50-B637A61D27D9}">
      <dgm:prSet/>
      <dgm:spPr/>
      <dgm:t>
        <a:bodyPr/>
        <a:lstStyle/>
        <a:p>
          <a:endParaRPr lang="ru-RU"/>
        </a:p>
      </dgm:t>
    </dgm:pt>
    <dgm:pt modelId="{544841BF-EECA-49BC-9064-05D128EC112D}" type="pres">
      <dgm:prSet presAssocID="{0B00B9ED-F528-40E5-AE3C-9DD45B5D5343}" presName="list" presStyleCnt="0">
        <dgm:presLayoutVars>
          <dgm:dir/>
          <dgm:animLvl val="lvl"/>
        </dgm:presLayoutVars>
      </dgm:prSet>
      <dgm:spPr/>
    </dgm:pt>
    <dgm:pt modelId="{9BD1282D-B6C6-474C-9E05-356F139C94C7}" type="pres">
      <dgm:prSet presAssocID="{257ADFFD-6EB1-487D-8CA9-A8E7D0542AE4}" presName="posSpace" presStyleCnt="0"/>
      <dgm:spPr/>
    </dgm:pt>
    <dgm:pt modelId="{F5BD6CF4-CEF3-4DA6-810F-7217D78474D0}" type="pres">
      <dgm:prSet presAssocID="{257ADFFD-6EB1-487D-8CA9-A8E7D0542AE4}" presName="vertFlow" presStyleCnt="0"/>
      <dgm:spPr/>
    </dgm:pt>
    <dgm:pt modelId="{EB035332-F674-4F2C-ADB4-85DA35064421}" type="pres">
      <dgm:prSet presAssocID="{257ADFFD-6EB1-487D-8CA9-A8E7D0542AE4}" presName="topSpace" presStyleCnt="0"/>
      <dgm:spPr/>
    </dgm:pt>
    <dgm:pt modelId="{4A9D85D0-5B45-4E0E-B190-ED26A5CEC325}" type="pres">
      <dgm:prSet presAssocID="{257ADFFD-6EB1-487D-8CA9-A8E7D0542AE4}" presName="firstComp" presStyleCnt="0"/>
      <dgm:spPr/>
    </dgm:pt>
    <dgm:pt modelId="{BAE24981-CF8D-42CA-9636-FC3E6FE0BACE}" type="pres">
      <dgm:prSet presAssocID="{257ADFFD-6EB1-487D-8CA9-A8E7D0542AE4}" presName="firstChild" presStyleLbl="bgAccFollowNode1" presStyleIdx="0" presStyleCnt="1" custScaleX="19070" custScaleY="84226" custLinFactNeighborX="34115" custLinFactNeighborY="-42504"/>
      <dgm:spPr>
        <a:noFill/>
        <a:ln>
          <a:noFill/>
        </a:ln>
      </dgm:spPr>
    </dgm:pt>
    <dgm:pt modelId="{C4D5F41C-8061-46F7-9016-6ABCDF993E6A}" type="pres">
      <dgm:prSet presAssocID="{257ADFFD-6EB1-487D-8CA9-A8E7D0542AE4}" presName="firstChildTx" presStyleLbl="bgAccFollowNode1" presStyleIdx="0" presStyleCnt="1">
        <dgm:presLayoutVars>
          <dgm:bulletEnabled val="1"/>
        </dgm:presLayoutVars>
      </dgm:prSet>
      <dgm:spPr/>
    </dgm:pt>
    <dgm:pt modelId="{ADF8FA2C-C9D7-4694-B818-5765A5DCFFC3}" type="pres">
      <dgm:prSet presAssocID="{257ADFFD-6EB1-487D-8CA9-A8E7D0542AE4}" presName="negSpace" presStyleCnt="0"/>
      <dgm:spPr/>
    </dgm:pt>
    <dgm:pt modelId="{6CC60C23-5D83-4368-AB29-E8924F90CCD2}" type="pres">
      <dgm:prSet presAssocID="{257ADFFD-6EB1-487D-8CA9-A8E7D0542AE4}" presName="circle" presStyleLbl="node1" presStyleIdx="0" presStyleCnt="1" custScaleX="136735" custScaleY="128222" custLinFactNeighborX="2325" custLinFactNeighborY="9169"/>
      <dgm:spPr/>
    </dgm:pt>
  </dgm:ptLst>
  <dgm:cxnLst>
    <dgm:cxn modelId="{20F45B09-D523-417D-B3D1-4D9DBF1FA2A4}" type="presOf" srcId="{0B00B9ED-F528-40E5-AE3C-9DD45B5D5343}" destId="{544841BF-EECA-49BC-9064-05D128EC112D}" srcOrd="0" destOrd="0" presId="urn:microsoft.com/office/officeart/2005/8/layout/hList9"/>
    <dgm:cxn modelId="{0EB97734-8F2E-48C0-AE73-9F74EB8313A2}" type="presOf" srcId="{257ADFFD-6EB1-487D-8CA9-A8E7D0542AE4}" destId="{6CC60C23-5D83-4368-AB29-E8924F90CCD2}" srcOrd="0" destOrd="0" presId="urn:microsoft.com/office/officeart/2005/8/layout/hList9"/>
    <dgm:cxn modelId="{9EBFB834-6B89-49F5-9B50-B637A61D27D9}" srcId="{0B00B9ED-F528-40E5-AE3C-9DD45B5D5343}" destId="{257ADFFD-6EB1-487D-8CA9-A8E7D0542AE4}" srcOrd="0" destOrd="0" parTransId="{24BCD32F-855C-477B-AC3A-6EFAF3671DC2}" sibTransId="{736C11B2-8310-4CBB-9238-1C99FB78EC05}"/>
    <dgm:cxn modelId="{35C6D506-1F0E-483B-85D2-29340FBDA6CE}" type="presParOf" srcId="{544841BF-EECA-49BC-9064-05D128EC112D}" destId="{9BD1282D-B6C6-474C-9E05-356F139C94C7}" srcOrd="0" destOrd="0" presId="urn:microsoft.com/office/officeart/2005/8/layout/hList9"/>
    <dgm:cxn modelId="{2B212434-AA96-4A48-AB6A-8BB53E6A4B37}" type="presParOf" srcId="{544841BF-EECA-49BC-9064-05D128EC112D}" destId="{F5BD6CF4-CEF3-4DA6-810F-7217D78474D0}" srcOrd="1" destOrd="0" presId="urn:microsoft.com/office/officeart/2005/8/layout/hList9"/>
    <dgm:cxn modelId="{CB19F58F-7E5A-41AD-A5F7-CE57EF9F47F9}" type="presParOf" srcId="{F5BD6CF4-CEF3-4DA6-810F-7217D78474D0}" destId="{EB035332-F674-4F2C-ADB4-85DA35064421}" srcOrd="0" destOrd="0" presId="urn:microsoft.com/office/officeart/2005/8/layout/hList9"/>
    <dgm:cxn modelId="{29F0D414-9375-4039-8084-1FCB4214BA3B}" type="presParOf" srcId="{F5BD6CF4-CEF3-4DA6-810F-7217D78474D0}" destId="{4A9D85D0-5B45-4E0E-B190-ED26A5CEC325}" srcOrd="1" destOrd="0" presId="urn:microsoft.com/office/officeart/2005/8/layout/hList9"/>
    <dgm:cxn modelId="{B266ED25-7580-4E7A-BAA7-B3D175213E1C}" type="presParOf" srcId="{4A9D85D0-5B45-4E0E-B190-ED26A5CEC325}" destId="{BAE24981-CF8D-42CA-9636-FC3E6FE0BACE}" srcOrd="0" destOrd="0" presId="urn:microsoft.com/office/officeart/2005/8/layout/hList9"/>
    <dgm:cxn modelId="{25389DE4-EE25-439A-9404-D574FB1124B3}" type="presParOf" srcId="{4A9D85D0-5B45-4E0E-B190-ED26A5CEC325}" destId="{C4D5F41C-8061-46F7-9016-6ABCDF993E6A}" srcOrd="1" destOrd="0" presId="urn:microsoft.com/office/officeart/2005/8/layout/hList9"/>
    <dgm:cxn modelId="{2EF679FD-AF93-4AFC-A1E5-8F50A3074C1F}" type="presParOf" srcId="{544841BF-EECA-49BC-9064-05D128EC112D}" destId="{ADF8FA2C-C9D7-4694-B818-5765A5DCFFC3}" srcOrd="2" destOrd="0" presId="urn:microsoft.com/office/officeart/2005/8/layout/hList9"/>
    <dgm:cxn modelId="{B3981D92-E28A-468F-AA65-AE3CD88FF14B}" type="presParOf" srcId="{544841BF-EECA-49BC-9064-05D128EC112D}" destId="{6CC60C23-5D83-4368-AB29-E8924F90CCD2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B00B9ED-F528-40E5-AE3C-9DD45B5D5343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7ADFFD-6EB1-487D-8CA9-A8E7D0542AE4}">
      <dgm:prSet phldrT="[Текст]" phldr="1"/>
      <dgm:spPr>
        <a:blipFill rotWithShape="0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24BCD32F-855C-477B-AC3A-6EFAF3671DC2}" type="parTrans" cxnId="{9EBFB834-6B89-49F5-9B50-B637A61D27D9}">
      <dgm:prSet/>
      <dgm:spPr/>
      <dgm:t>
        <a:bodyPr/>
        <a:lstStyle/>
        <a:p>
          <a:endParaRPr lang="ru-RU"/>
        </a:p>
      </dgm:t>
    </dgm:pt>
    <dgm:pt modelId="{736C11B2-8310-4CBB-9238-1C99FB78EC05}" type="sibTrans" cxnId="{9EBFB834-6B89-49F5-9B50-B637A61D27D9}">
      <dgm:prSet/>
      <dgm:spPr/>
      <dgm:t>
        <a:bodyPr/>
        <a:lstStyle/>
        <a:p>
          <a:endParaRPr lang="ru-RU"/>
        </a:p>
      </dgm:t>
    </dgm:pt>
    <dgm:pt modelId="{544841BF-EECA-49BC-9064-05D128EC112D}" type="pres">
      <dgm:prSet presAssocID="{0B00B9ED-F528-40E5-AE3C-9DD45B5D5343}" presName="list" presStyleCnt="0">
        <dgm:presLayoutVars>
          <dgm:dir/>
          <dgm:animLvl val="lvl"/>
        </dgm:presLayoutVars>
      </dgm:prSet>
      <dgm:spPr/>
    </dgm:pt>
    <dgm:pt modelId="{9BD1282D-B6C6-474C-9E05-356F139C94C7}" type="pres">
      <dgm:prSet presAssocID="{257ADFFD-6EB1-487D-8CA9-A8E7D0542AE4}" presName="posSpace" presStyleCnt="0"/>
      <dgm:spPr/>
    </dgm:pt>
    <dgm:pt modelId="{F5BD6CF4-CEF3-4DA6-810F-7217D78474D0}" type="pres">
      <dgm:prSet presAssocID="{257ADFFD-6EB1-487D-8CA9-A8E7D0542AE4}" presName="vertFlow" presStyleCnt="0"/>
      <dgm:spPr/>
    </dgm:pt>
    <dgm:pt modelId="{EB035332-F674-4F2C-ADB4-85DA35064421}" type="pres">
      <dgm:prSet presAssocID="{257ADFFD-6EB1-487D-8CA9-A8E7D0542AE4}" presName="topSpace" presStyleCnt="0"/>
      <dgm:spPr/>
    </dgm:pt>
    <dgm:pt modelId="{4A9D85D0-5B45-4E0E-B190-ED26A5CEC325}" type="pres">
      <dgm:prSet presAssocID="{257ADFFD-6EB1-487D-8CA9-A8E7D0542AE4}" presName="firstComp" presStyleCnt="0"/>
      <dgm:spPr/>
    </dgm:pt>
    <dgm:pt modelId="{BAE24981-CF8D-42CA-9636-FC3E6FE0BACE}" type="pres">
      <dgm:prSet presAssocID="{257ADFFD-6EB1-487D-8CA9-A8E7D0542AE4}" presName="firstChild" presStyleLbl="bgAccFollowNode1" presStyleIdx="0" presStyleCnt="1" custScaleX="19070" custScaleY="84226" custLinFactNeighborX="34115" custLinFactNeighborY="-42504"/>
      <dgm:spPr>
        <a:noFill/>
        <a:ln>
          <a:noFill/>
        </a:ln>
      </dgm:spPr>
    </dgm:pt>
    <dgm:pt modelId="{C4D5F41C-8061-46F7-9016-6ABCDF993E6A}" type="pres">
      <dgm:prSet presAssocID="{257ADFFD-6EB1-487D-8CA9-A8E7D0542AE4}" presName="firstChildTx" presStyleLbl="bgAccFollowNode1" presStyleIdx="0" presStyleCnt="1">
        <dgm:presLayoutVars>
          <dgm:bulletEnabled val="1"/>
        </dgm:presLayoutVars>
      </dgm:prSet>
      <dgm:spPr/>
    </dgm:pt>
    <dgm:pt modelId="{ADF8FA2C-C9D7-4694-B818-5765A5DCFFC3}" type="pres">
      <dgm:prSet presAssocID="{257ADFFD-6EB1-487D-8CA9-A8E7D0542AE4}" presName="negSpace" presStyleCnt="0"/>
      <dgm:spPr/>
    </dgm:pt>
    <dgm:pt modelId="{6CC60C23-5D83-4368-AB29-E8924F90CCD2}" type="pres">
      <dgm:prSet presAssocID="{257ADFFD-6EB1-487D-8CA9-A8E7D0542AE4}" presName="circle" presStyleLbl="node1" presStyleIdx="0" presStyleCnt="1" custScaleX="124026" custScaleY="123160" custLinFactNeighborX="-1147" custLinFactNeighborY="-4308"/>
      <dgm:spPr/>
    </dgm:pt>
  </dgm:ptLst>
  <dgm:cxnLst>
    <dgm:cxn modelId="{96207305-A572-492A-82CC-9A83EBD506F1}" type="presOf" srcId="{0B00B9ED-F528-40E5-AE3C-9DD45B5D5343}" destId="{544841BF-EECA-49BC-9064-05D128EC112D}" srcOrd="0" destOrd="0" presId="urn:microsoft.com/office/officeart/2005/8/layout/hList9"/>
    <dgm:cxn modelId="{EF19772D-76B9-4155-8A85-8178505CEC58}" type="presOf" srcId="{257ADFFD-6EB1-487D-8CA9-A8E7D0542AE4}" destId="{6CC60C23-5D83-4368-AB29-E8924F90CCD2}" srcOrd="0" destOrd="0" presId="urn:microsoft.com/office/officeart/2005/8/layout/hList9"/>
    <dgm:cxn modelId="{9EBFB834-6B89-49F5-9B50-B637A61D27D9}" srcId="{0B00B9ED-F528-40E5-AE3C-9DD45B5D5343}" destId="{257ADFFD-6EB1-487D-8CA9-A8E7D0542AE4}" srcOrd="0" destOrd="0" parTransId="{24BCD32F-855C-477B-AC3A-6EFAF3671DC2}" sibTransId="{736C11B2-8310-4CBB-9238-1C99FB78EC05}"/>
    <dgm:cxn modelId="{8A952402-1C8F-40C0-B92A-980A9AD9CEA8}" type="presParOf" srcId="{544841BF-EECA-49BC-9064-05D128EC112D}" destId="{9BD1282D-B6C6-474C-9E05-356F139C94C7}" srcOrd="0" destOrd="0" presId="urn:microsoft.com/office/officeart/2005/8/layout/hList9"/>
    <dgm:cxn modelId="{4502FCC6-F409-4A47-A025-07DDCB769B44}" type="presParOf" srcId="{544841BF-EECA-49BC-9064-05D128EC112D}" destId="{F5BD6CF4-CEF3-4DA6-810F-7217D78474D0}" srcOrd="1" destOrd="0" presId="urn:microsoft.com/office/officeart/2005/8/layout/hList9"/>
    <dgm:cxn modelId="{3DF36B81-8711-4FFD-A1FB-CE6C45C28C9D}" type="presParOf" srcId="{F5BD6CF4-CEF3-4DA6-810F-7217D78474D0}" destId="{EB035332-F674-4F2C-ADB4-85DA35064421}" srcOrd="0" destOrd="0" presId="urn:microsoft.com/office/officeart/2005/8/layout/hList9"/>
    <dgm:cxn modelId="{7330ECAE-65C4-4CAA-8B1A-AFC2BAF8FD9C}" type="presParOf" srcId="{F5BD6CF4-CEF3-4DA6-810F-7217D78474D0}" destId="{4A9D85D0-5B45-4E0E-B190-ED26A5CEC325}" srcOrd="1" destOrd="0" presId="urn:microsoft.com/office/officeart/2005/8/layout/hList9"/>
    <dgm:cxn modelId="{F11FC6B7-43B7-4088-B78E-FC215ED257CE}" type="presParOf" srcId="{4A9D85D0-5B45-4E0E-B190-ED26A5CEC325}" destId="{BAE24981-CF8D-42CA-9636-FC3E6FE0BACE}" srcOrd="0" destOrd="0" presId="urn:microsoft.com/office/officeart/2005/8/layout/hList9"/>
    <dgm:cxn modelId="{23DDAAAF-EC01-40F9-84C9-5D1FAC96788E}" type="presParOf" srcId="{4A9D85D0-5B45-4E0E-B190-ED26A5CEC325}" destId="{C4D5F41C-8061-46F7-9016-6ABCDF993E6A}" srcOrd="1" destOrd="0" presId="urn:microsoft.com/office/officeart/2005/8/layout/hList9"/>
    <dgm:cxn modelId="{8CE4A5DE-3105-4128-AFA3-492705ACA590}" type="presParOf" srcId="{544841BF-EECA-49BC-9064-05D128EC112D}" destId="{ADF8FA2C-C9D7-4694-B818-5765A5DCFFC3}" srcOrd="2" destOrd="0" presId="urn:microsoft.com/office/officeart/2005/8/layout/hList9"/>
    <dgm:cxn modelId="{7F5DDB97-387F-49C1-847C-B551DAFC181C}" type="presParOf" srcId="{544841BF-EECA-49BC-9064-05D128EC112D}" destId="{6CC60C23-5D83-4368-AB29-E8924F90CCD2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B00B9ED-F528-40E5-AE3C-9DD45B5D5343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7ADFFD-6EB1-487D-8CA9-A8E7D0542AE4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24BCD32F-855C-477B-AC3A-6EFAF3671DC2}" type="parTrans" cxnId="{9EBFB834-6B89-49F5-9B50-B637A61D27D9}">
      <dgm:prSet/>
      <dgm:spPr/>
      <dgm:t>
        <a:bodyPr/>
        <a:lstStyle/>
        <a:p>
          <a:endParaRPr lang="ru-RU"/>
        </a:p>
      </dgm:t>
    </dgm:pt>
    <dgm:pt modelId="{736C11B2-8310-4CBB-9238-1C99FB78EC05}" type="sibTrans" cxnId="{9EBFB834-6B89-49F5-9B50-B637A61D27D9}">
      <dgm:prSet/>
      <dgm:spPr/>
      <dgm:t>
        <a:bodyPr/>
        <a:lstStyle/>
        <a:p>
          <a:endParaRPr lang="ru-RU"/>
        </a:p>
      </dgm:t>
    </dgm:pt>
    <dgm:pt modelId="{544841BF-EECA-49BC-9064-05D128EC112D}" type="pres">
      <dgm:prSet presAssocID="{0B00B9ED-F528-40E5-AE3C-9DD45B5D5343}" presName="list" presStyleCnt="0">
        <dgm:presLayoutVars>
          <dgm:dir/>
          <dgm:animLvl val="lvl"/>
        </dgm:presLayoutVars>
      </dgm:prSet>
      <dgm:spPr/>
    </dgm:pt>
    <dgm:pt modelId="{9BD1282D-B6C6-474C-9E05-356F139C94C7}" type="pres">
      <dgm:prSet presAssocID="{257ADFFD-6EB1-487D-8CA9-A8E7D0542AE4}" presName="posSpace" presStyleCnt="0"/>
      <dgm:spPr/>
    </dgm:pt>
    <dgm:pt modelId="{F5BD6CF4-CEF3-4DA6-810F-7217D78474D0}" type="pres">
      <dgm:prSet presAssocID="{257ADFFD-6EB1-487D-8CA9-A8E7D0542AE4}" presName="vertFlow" presStyleCnt="0"/>
      <dgm:spPr/>
    </dgm:pt>
    <dgm:pt modelId="{EB035332-F674-4F2C-ADB4-85DA35064421}" type="pres">
      <dgm:prSet presAssocID="{257ADFFD-6EB1-487D-8CA9-A8E7D0542AE4}" presName="topSpace" presStyleCnt="0"/>
      <dgm:spPr/>
    </dgm:pt>
    <dgm:pt modelId="{4A9D85D0-5B45-4E0E-B190-ED26A5CEC325}" type="pres">
      <dgm:prSet presAssocID="{257ADFFD-6EB1-487D-8CA9-A8E7D0542AE4}" presName="firstComp" presStyleCnt="0"/>
      <dgm:spPr/>
    </dgm:pt>
    <dgm:pt modelId="{BAE24981-CF8D-42CA-9636-FC3E6FE0BACE}" type="pres">
      <dgm:prSet presAssocID="{257ADFFD-6EB1-487D-8CA9-A8E7D0542AE4}" presName="firstChild" presStyleLbl="bgAccFollowNode1" presStyleIdx="0" presStyleCnt="1" custScaleX="19070" custScaleY="84226" custLinFactNeighborX="34115" custLinFactNeighborY="-42504"/>
      <dgm:spPr>
        <a:noFill/>
        <a:ln>
          <a:noFill/>
        </a:ln>
      </dgm:spPr>
    </dgm:pt>
    <dgm:pt modelId="{C4D5F41C-8061-46F7-9016-6ABCDF993E6A}" type="pres">
      <dgm:prSet presAssocID="{257ADFFD-6EB1-487D-8CA9-A8E7D0542AE4}" presName="firstChildTx" presStyleLbl="bgAccFollowNode1" presStyleIdx="0" presStyleCnt="1">
        <dgm:presLayoutVars>
          <dgm:bulletEnabled val="1"/>
        </dgm:presLayoutVars>
      </dgm:prSet>
      <dgm:spPr/>
    </dgm:pt>
    <dgm:pt modelId="{ADF8FA2C-C9D7-4694-B818-5765A5DCFFC3}" type="pres">
      <dgm:prSet presAssocID="{257ADFFD-6EB1-487D-8CA9-A8E7D0542AE4}" presName="negSpace" presStyleCnt="0"/>
      <dgm:spPr/>
    </dgm:pt>
    <dgm:pt modelId="{6CC60C23-5D83-4368-AB29-E8924F90CCD2}" type="pres">
      <dgm:prSet presAssocID="{257ADFFD-6EB1-487D-8CA9-A8E7D0542AE4}" presName="circle" presStyleLbl="node1" presStyleIdx="0" presStyleCnt="1" custScaleX="162775" custScaleY="156593" custLinFactNeighborX="671" custLinFactNeighborY="1114"/>
      <dgm:spPr/>
    </dgm:pt>
  </dgm:ptLst>
  <dgm:cxnLst>
    <dgm:cxn modelId="{9EBFB834-6B89-49F5-9B50-B637A61D27D9}" srcId="{0B00B9ED-F528-40E5-AE3C-9DD45B5D5343}" destId="{257ADFFD-6EB1-487D-8CA9-A8E7D0542AE4}" srcOrd="0" destOrd="0" parTransId="{24BCD32F-855C-477B-AC3A-6EFAF3671DC2}" sibTransId="{736C11B2-8310-4CBB-9238-1C99FB78EC05}"/>
    <dgm:cxn modelId="{366AD763-C612-48E2-AC9D-296C493E9DB1}" type="presOf" srcId="{0B00B9ED-F528-40E5-AE3C-9DD45B5D5343}" destId="{544841BF-EECA-49BC-9064-05D128EC112D}" srcOrd="0" destOrd="0" presId="urn:microsoft.com/office/officeart/2005/8/layout/hList9"/>
    <dgm:cxn modelId="{D7E68B94-1586-4660-AABB-3F596AA9503F}" type="presOf" srcId="{257ADFFD-6EB1-487D-8CA9-A8E7D0542AE4}" destId="{6CC60C23-5D83-4368-AB29-E8924F90CCD2}" srcOrd="0" destOrd="0" presId="urn:microsoft.com/office/officeart/2005/8/layout/hList9"/>
    <dgm:cxn modelId="{9C8E8FEE-32B1-4E95-BB29-7ADD6333FC5D}" type="presParOf" srcId="{544841BF-EECA-49BC-9064-05D128EC112D}" destId="{9BD1282D-B6C6-474C-9E05-356F139C94C7}" srcOrd="0" destOrd="0" presId="urn:microsoft.com/office/officeart/2005/8/layout/hList9"/>
    <dgm:cxn modelId="{2CA82BAC-192C-4550-92F0-B3DFF609DDBA}" type="presParOf" srcId="{544841BF-EECA-49BC-9064-05D128EC112D}" destId="{F5BD6CF4-CEF3-4DA6-810F-7217D78474D0}" srcOrd="1" destOrd="0" presId="urn:microsoft.com/office/officeart/2005/8/layout/hList9"/>
    <dgm:cxn modelId="{8B0B8F0F-3E9D-495D-89FB-B508B862CD59}" type="presParOf" srcId="{F5BD6CF4-CEF3-4DA6-810F-7217D78474D0}" destId="{EB035332-F674-4F2C-ADB4-85DA35064421}" srcOrd="0" destOrd="0" presId="urn:microsoft.com/office/officeart/2005/8/layout/hList9"/>
    <dgm:cxn modelId="{A2B19FBE-C8A2-45EE-88DF-4B522FFE6B1A}" type="presParOf" srcId="{F5BD6CF4-CEF3-4DA6-810F-7217D78474D0}" destId="{4A9D85D0-5B45-4E0E-B190-ED26A5CEC325}" srcOrd="1" destOrd="0" presId="urn:microsoft.com/office/officeart/2005/8/layout/hList9"/>
    <dgm:cxn modelId="{CD383B58-43AB-464F-8BA8-DA7F6980FB2A}" type="presParOf" srcId="{4A9D85D0-5B45-4E0E-B190-ED26A5CEC325}" destId="{BAE24981-CF8D-42CA-9636-FC3E6FE0BACE}" srcOrd="0" destOrd="0" presId="urn:microsoft.com/office/officeart/2005/8/layout/hList9"/>
    <dgm:cxn modelId="{FA64D4C8-3D33-40F8-8C40-D66D9D9752C3}" type="presParOf" srcId="{4A9D85D0-5B45-4E0E-B190-ED26A5CEC325}" destId="{C4D5F41C-8061-46F7-9016-6ABCDF993E6A}" srcOrd="1" destOrd="0" presId="urn:microsoft.com/office/officeart/2005/8/layout/hList9"/>
    <dgm:cxn modelId="{A0D39E74-30D0-4583-B8F4-116E21FC77CA}" type="presParOf" srcId="{544841BF-EECA-49BC-9064-05D128EC112D}" destId="{ADF8FA2C-C9D7-4694-B818-5765A5DCFFC3}" srcOrd="2" destOrd="0" presId="urn:microsoft.com/office/officeart/2005/8/layout/hList9"/>
    <dgm:cxn modelId="{EBF59AEF-0B34-4C7F-AE06-A657C824786B}" type="presParOf" srcId="{544841BF-EECA-49BC-9064-05D128EC112D}" destId="{6CC60C23-5D83-4368-AB29-E8924F90CCD2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996DCC-2694-4E8A-B672-55BB141A023B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EF234A-A988-4842-8F20-6E8F13F443E3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1A0BE58-FBDB-48DB-B744-54C2CDBB7735}" type="parTrans" cxnId="{E55A6799-A5E8-4CDD-AA78-C86D58A4730E}">
      <dgm:prSet/>
      <dgm:spPr/>
      <dgm:t>
        <a:bodyPr/>
        <a:lstStyle/>
        <a:p>
          <a:endParaRPr lang="ru-RU"/>
        </a:p>
      </dgm:t>
    </dgm:pt>
    <dgm:pt modelId="{3CAAC8CA-E602-4396-BE48-F6FB3EA1ECCE}" type="sibTrans" cxnId="{E55A6799-A5E8-4CDD-AA78-C86D58A4730E}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A64BD9C9-5492-4787-A09A-51D0DF02D0F1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9977E631-C5F3-45A4-B497-260FDD5E338E}" type="parTrans" cxnId="{E7FC0AC3-5FAC-4DF3-B796-252EDB4DE702}">
      <dgm:prSet/>
      <dgm:spPr/>
      <dgm:t>
        <a:bodyPr/>
        <a:lstStyle/>
        <a:p>
          <a:endParaRPr lang="ru-RU"/>
        </a:p>
      </dgm:t>
    </dgm:pt>
    <dgm:pt modelId="{1E176D2D-073C-403D-9B1B-47C91DE6B107}" type="sibTrans" cxnId="{E7FC0AC3-5FAC-4DF3-B796-252EDB4DE702}">
      <dgm:prSet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6F5C145-3E2F-4157-83A6-0C9480A059EB}">
      <dgm:prSet phldrT="[Текст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C674A787-3FD5-400A-A4C8-4E814A820B9D}" type="parTrans" cxnId="{7B6BB088-0DFC-4B80-B14E-C7FA52C5E478}">
      <dgm:prSet/>
      <dgm:spPr/>
      <dgm:t>
        <a:bodyPr/>
        <a:lstStyle/>
        <a:p>
          <a:endParaRPr lang="ru-RU"/>
        </a:p>
      </dgm:t>
    </dgm:pt>
    <dgm:pt modelId="{5929A954-F80F-4BB2-B7DE-22DC1F942288}" type="sibTrans" cxnId="{7B6BB088-0DFC-4B80-B14E-C7FA52C5E478}">
      <dgm:prSet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C3EEEB76-1178-4694-B4D1-758C5E9B38C5}" type="pres">
      <dgm:prSet presAssocID="{18996DCC-2694-4E8A-B672-55BB141A023B}" presName="Name0" presStyleCnt="0">
        <dgm:presLayoutVars>
          <dgm:chMax/>
          <dgm:chPref/>
          <dgm:dir/>
          <dgm:animLvl val="lvl"/>
        </dgm:presLayoutVars>
      </dgm:prSet>
      <dgm:spPr/>
    </dgm:pt>
    <dgm:pt modelId="{11BED9AA-10BF-4F8F-BBF5-9BE83BB7D256}" type="pres">
      <dgm:prSet presAssocID="{FDEF234A-A988-4842-8F20-6E8F13F443E3}" presName="composite" presStyleCnt="0"/>
      <dgm:spPr/>
    </dgm:pt>
    <dgm:pt modelId="{7CBF1BB8-2C5C-465A-9EC8-1CF77836CD2A}" type="pres">
      <dgm:prSet presAssocID="{FDEF234A-A988-4842-8F20-6E8F13F443E3}" presName="Parent1" presStyleLbl="node1" presStyleIdx="0" presStyleCnt="6" custAng="351906" custLinFactNeighborX="-430" custLinFactNeighborY="-3844">
        <dgm:presLayoutVars>
          <dgm:chMax val="1"/>
          <dgm:chPref val="1"/>
          <dgm:bulletEnabled val="1"/>
        </dgm:presLayoutVars>
      </dgm:prSet>
      <dgm:spPr/>
    </dgm:pt>
    <dgm:pt modelId="{D0290E7A-D95B-42C5-AF03-18E7EB718F86}" type="pres">
      <dgm:prSet presAssocID="{FDEF234A-A988-4842-8F20-6E8F13F443E3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B716806E-0EFC-4E43-849C-5E5121D95FAB}" type="pres">
      <dgm:prSet presAssocID="{FDEF234A-A988-4842-8F20-6E8F13F443E3}" presName="BalanceSpacing" presStyleCnt="0"/>
      <dgm:spPr/>
    </dgm:pt>
    <dgm:pt modelId="{74FCA41A-7FE8-4202-B1FE-383D7F517B6C}" type="pres">
      <dgm:prSet presAssocID="{FDEF234A-A988-4842-8F20-6E8F13F443E3}" presName="BalanceSpacing1" presStyleCnt="0"/>
      <dgm:spPr/>
    </dgm:pt>
    <dgm:pt modelId="{34F628D0-D60E-40EA-AF1E-7D44A7383DD7}" type="pres">
      <dgm:prSet presAssocID="{3CAAC8CA-E602-4396-BE48-F6FB3EA1ECCE}" presName="Accent1Text" presStyleLbl="node1" presStyleIdx="1" presStyleCnt="6" custAng="21301882" custLinFactNeighborX="-15932" custLinFactNeighborY="6788"/>
      <dgm:spPr/>
    </dgm:pt>
    <dgm:pt modelId="{615C63DB-B707-49E3-82E5-082B620C464F}" type="pres">
      <dgm:prSet presAssocID="{3CAAC8CA-E602-4396-BE48-F6FB3EA1ECCE}" presName="spaceBetweenRectangles" presStyleCnt="0"/>
      <dgm:spPr/>
    </dgm:pt>
    <dgm:pt modelId="{A8FDE986-BF8E-4F9C-B040-C401BB237160}" type="pres">
      <dgm:prSet presAssocID="{A64BD9C9-5492-4787-A09A-51D0DF02D0F1}" presName="composite" presStyleCnt="0"/>
      <dgm:spPr/>
    </dgm:pt>
    <dgm:pt modelId="{37941B90-F079-438C-A43F-AD44468CA9CE}" type="pres">
      <dgm:prSet presAssocID="{A64BD9C9-5492-4787-A09A-51D0DF02D0F1}" presName="Parent1" presStyleLbl="node1" presStyleIdx="2" presStyleCnt="6" custAng="21342790">
        <dgm:presLayoutVars>
          <dgm:chMax val="1"/>
          <dgm:chPref val="1"/>
          <dgm:bulletEnabled val="1"/>
        </dgm:presLayoutVars>
      </dgm:prSet>
      <dgm:spPr/>
    </dgm:pt>
    <dgm:pt modelId="{A91B2812-FF38-438F-95EA-AD986DF82224}" type="pres">
      <dgm:prSet presAssocID="{A64BD9C9-5492-4787-A09A-51D0DF02D0F1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413E9303-B807-43EA-9DD1-8B1EC96BFD31}" type="pres">
      <dgm:prSet presAssocID="{A64BD9C9-5492-4787-A09A-51D0DF02D0F1}" presName="BalanceSpacing" presStyleCnt="0"/>
      <dgm:spPr/>
    </dgm:pt>
    <dgm:pt modelId="{25337539-6543-4D5F-8E12-71EACE192B30}" type="pres">
      <dgm:prSet presAssocID="{A64BD9C9-5492-4787-A09A-51D0DF02D0F1}" presName="BalanceSpacing1" presStyleCnt="0"/>
      <dgm:spPr/>
    </dgm:pt>
    <dgm:pt modelId="{63A7D31B-E832-441D-908E-CA94285688AF}" type="pres">
      <dgm:prSet presAssocID="{1E176D2D-073C-403D-9B1B-47C91DE6B107}" presName="Accent1Text" presStyleLbl="node1" presStyleIdx="3" presStyleCnt="6" custAng="552787"/>
      <dgm:spPr/>
    </dgm:pt>
    <dgm:pt modelId="{300FD49D-3834-4829-AC00-73DF6FC298DD}" type="pres">
      <dgm:prSet presAssocID="{1E176D2D-073C-403D-9B1B-47C91DE6B107}" presName="spaceBetweenRectangles" presStyleCnt="0"/>
      <dgm:spPr/>
    </dgm:pt>
    <dgm:pt modelId="{46785F5D-561A-4454-BA21-A4FA9EF552BA}" type="pres">
      <dgm:prSet presAssocID="{36F5C145-3E2F-4157-83A6-0C9480A059EB}" presName="composite" presStyleCnt="0"/>
      <dgm:spPr/>
    </dgm:pt>
    <dgm:pt modelId="{28435333-EEE9-4E02-96EE-5F1A7364BA04}" type="pres">
      <dgm:prSet presAssocID="{36F5C145-3E2F-4157-83A6-0C9480A059EB}" presName="Parent1" presStyleLbl="node1" presStyleIdx="4" presStyleCnt="6" custAng="838797">
        <dgm:presLayoutVars>
          <dgm:chMax val="1"/>
          <dgm:chPref val="1"/>
          <dgm:bulletEnabled val="1"/>
        </dgm:presLayoutVars>
      </dgm:prSet>
      <dgm:spPr/>
    </dgm:pt>
    <dgm:pt modelId="{1D7A5804-DF71-4AF3-8796-654338A6CB41}" type="pres">
      <dgm:prSet presAssocID="{36F5C145-3E2F-4157-83A6-0C9480A059EB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BAAC0CDC-6EC9-494E-8523-67C47E0606FC}" type="pres">
      <dgm:prSet presAssocID="{36F5C145-3E2F-4157-83A6-0C9480A059EB}" presName="BalanceSpacing" presStyleCnt="0"/>
      <dgm:spPr/>
    </dgm:pt>
    <dgm:pt modelId="{6BCE19A1-FC14-479F-B035-D5C6646BFC98}" type="pres">
      <dgm:prSet presAssocID="{36F5C145-3E2F-4157-83A6-0C9480A059EB}" presName="BalanceSpacing1" presStyleCnt="0"/>
      <dgm:spPr/>
    </dgm:pt>
    <dgm:pt modelId="{3685AA36-1350-44BD-924F-BC8F5CD825C4}" type="pres">
      <dgm:prSet presAssocID="{5929A954-F80F-4BB2-B7DE-22DC1F942288}" presName="Accent1Text" presStyleLbl="node1" presStyleIdx="5" presStyleCnt="6" custAng="20846805" custLinFactNeighborX="-3869" custLinFactNeighborY="4901"/>
      <dgm:spPr/>
    </dgm:pt>
  </dgm:ptLst>
  <dgm:cxnLst>
    <dgm:cxn modelId="{AD06421F-3A28-4B7D-A187-F4664128303C}" type="presOf" srcId="{A64BD9C9-5492-4787-A09A-51D0DF02D0F1}" destId="{37941B90-F079-438C-A43F-AD44468CA9CE}" srcOrd="0" destOrd="0" presId="urn:microsoft.com/office/officeart/2008/layout/AlternatingHexagons"/>
    <dgm:cxn modelId="{06722739-FB03-4964-9615-0FE71C82EAF9}" type="presOf" srcId="{36F5C145-3E2F-4157-83A6-0C9480A059EB}" destId="{28435333-EEE9-4E02-96EE-5F1A7364BA04}" srcOrd="0" destOrd="0" presId="urn:microsoft.com/office/officeart/2008/layout/AlternatingHexagons"/>
    <dgm:cxn modelId="{E25B706C-B35E-4B95-9E6B-26163E7D78F9}" type="presOf" srcId="{1E176D2D-073C-403D-9B1B-47C91DE6B107}" destId="{63A7D31B-E832-441D-908E-CA94285688AF}" srcOrd="0" destOrd="0" presId="urn:microsoft.com/office/officeart/2008/layout/AlternatingHexagons"/>
    <dgm:cxn modelId="{7B6BB088-0DFC-4B80-B14E-C7FA52C5E478}" srcId="{18996DCC-2694-4E8A-B672-55BB141A023B}" destId="{36F5C145-3E2F-4157-83A6-0C9480A059EB}" srcOrd="2" destOrd="0" parTransId="{C674A787-3FD5-400A-A4C8-4E814A820B9D}" sibTransId="{5929A954-F80F-4BB2-B7DE-22DC1F942288}"/>
    <dgm:cxn modelId="{6C95408E-6FD9-4C27-87E0-9A123A957428}" type="presOf" srcId="{3CAAC8CA-E602-4396-BE48-F6FB3EA1ECCE}" destId="{34F628D0-D60E-40EA-AF1E-7D44A7383DD7}" srcOrd="0" destOrd="0" presId="urn:microsoft.com/office/officeart/2008/layout/AlternatingHexagons"/>
    <dgm:cxn modelId="{E55A6799-A5E8-4CDD-AA78-C86D58A4730E}" srcId="{18996DCC-2694-4E8A-B672-55BB141A023B}" destId="{FDEF234A-A988-4842-8F20-6E8F13F443E3}" srcOrd="0" destOrd="0" parTransId="{31A0BE58-FBDB-48DB-B744-54C2CDBB7735}" sibTransId="{3CAAC8CA-E602-4396-BE48-F6FB3EA1ECCE}"/>
    <dgm:cxn modelId="{784B049B-A46A-48DC-87C0-75EF0A927BCF}" type="presOf" srcId="{18996DCC-2694-4E8A-B672-55BB141A023B}" destId="{C3EEEB76-1178-4694-B4D1-758C5E9B38C5}" srcOrd="0" destOrd="0" presId="urn:microsoft.com/office/officeart/2008/layout/AlternatingHexagons"/>
    <dgm:cxn modelId="{50B849C1-C383-4911-9B1E-910F561C4C79}" type="presOf" srcId="{FDEF234A-A988-4842-8F20-6E8F13F443E3}" destId="{7CBF1BB8-2C5C-465A-9EC8-1CF77836CD2A}" srcOrd="0" destOrd="0" presId="urn:microsoft.com/office/officeart/2008/layout/AlternatingHexagons"/>
    <dgm:cxn modelId="{E7FC0AC3-5FAC-4DF3-B796-252EDB4DE702}" srcId="{18996DCC-2694-4E8A-B672-55BB141A023B}" destId="{A64BD9C9-5492-4787-A09A-51D0DF02D0F1}" srcOrd="1" destOrd="0" parTransId="{9977E631-C5F3-45A4-B497-260FDD5E338E}" sibTransId="{1E176D2D-073C-403D-9B1B-47C91DE6B107}"/>
    <dgm:cxn modelId="{B5E51AF5-EDF2-4C73-8F25-5432F0917AFB}" type="presOf" srcId="{5929A954-F80F-4BB2-B7DE-22DC1F942288}" destId="{3685AA36-1350-44BD-924F-BC8F5CD825C4}" srcOrd="0" destOrd="0" presId="urn:microsoft.com/office/officeart/2008/layout/AlternatingHexagons"/>
    <dgm:cxn modelId="{68DB5FC5-A252-4570-8CD4-7FAB9319E84E}" type="presParOf" srcId="{C3EEEB76-1178-4694-B4D1-758C5E9B38C5}" destId="{11BED9AA-10BF-4F8F-BBF5-9BE83BB7D256}" srcOrd="0" destOrd="0" presId="urn:microsoft.com/office/officeart/2008/layout/AlternatingHexagons"/>
    <dgm:cxn modelId="{94AE4986-6F99-4597-BCCA-5280736CD9D6}" type="presParOf" srcId="{11BED9AA-10BF-4F8F-BBF5-9BE83BB7D256}" destId="{7CBF1BB8-2C5C-465A-9EC8-1CF77836CD2A}" srcOrd="0" destOrd="0" presId="urn:microsoft.com/office/officeart/2008/layout/AlternatingHexagons"/>
    <dgm:cxn modelId="{D0B19EFB-DD4A-40D4-8A71-D625A3856153}" type="presParOf" srcId="{11BED9AA-10BF-4F8F-BBF5-9BE83BB7D256}" destId="{D0290E7A-D95B-42C5-AF03-18E7EB718F86}" srcOrd="1" destOrd="0" presId="urn:microsoft.com/office/officeart/2008/layout/AlternatingHexagons"/>
    <dgm:cxn modelId="{DA84EBB2-15BC-4BFE-BA30-203A618DAF77}" type="presParOf" srcId="{11BED9AA-10BF-4F8F-BBF5-9BE83BB7D256}" destId="{B716806E-0EFC-4E43-849C-5E5121D95FAB}" srcOrd="2" destOrd="0" presId="urn:microsoft.com/office/officeart/2008/layout/AlternatingHexagons"/>
    <dgm:cxn modelId="{FAA08502-280C-40ED-A86C-E28CD87B89F1}" type="presParOf" srcId="{11BED9AA-10BF-4F8F-BBF5-9BE83BB7D256}" destId="{74FCA41A-7FE8-4202-B1FE-383D7F517B6C}" srcOrd="3" destOrd="0" presId="urn:microsoft.com/office/officeart/2008/layout/AlternatingHexagons"/>
    <dgm:cxn modelId="{FBD0B9A7-5597-40BA-A029-7D77E1A99739}" type="presParOf" srcId="{11BED9AA-10BF-4F8F-BBF5-9BE83BB7D256}" destId="{34F628D0-D60E-40EA-AF1E-7D44A7383DD7}" srcOrd="4" destOrd="0" presId="urn:microsoft.com/office/officeart/2008/layout/AlternatingHexagons"/>
    <dgm:cxn modelId="{37794217-C596-45BB-81B6-7571B6E24AB6}" type="presParOf" srcId="{C3EEEB76-1178-4694-B4D1-758C5E9B38C5}" destId="{615C63DB-B707-49E3-82E5-082B620C464F}" srcOrd="1" destOrd="0" presId="urn:microsoft.com/office/officeart/2008/layout/AlternatingHexagons"/>
    <dgm:cxn modelId="{6D7122AD-A39D-474D-8301-B4F1387A8831}" type="presParOf" srcId="{C3EEEB76-1178-4694-B4D1-758C5E9B38C5}" destId="{A8FDE986-BF8E-4F9C-B040-C401BB237160}" srcOrd="2" destOrd="0" presId="urn:microsoft.com/office/officeart/2008/layout/AlternatingHexagons"/>
    <dgm:cxn modelId="{44B5968C-1264-41FA-925E-D8288CF90CFC}" type="presParOf" srcId="{A8FDE986-BF8E-4F9C-B040-C401BB237160}" destId="{37941B90-F079-438C-A43F-AD44468CA9CE}" srcOrd="0" destOrd="0" presId="urn:microsoft.com/office/officeart/2008/layout/AlternatingHexagons"/>
    <dgm:cxn modelId="{D1796094-5CF2-4BC9-A57C-B07AF21B0992}" type="presParOf" srcId="{A8FDE986-BF8E-4F9C-B040-C401BB237160}" destId="{A91B2812-FF38-438F-95EA-AD986DF82224}" srcOrd="1" destOrd="0" presId="urn:microsoft.com/office/officeart/2008/layout/AlternatingHexagons"/>
    <dgm:cxn modelId="{AC37956A-9CFB-4F13-9B40-888B7D438D92}" type="presParOf" srcId="{A8FDE986-BF8E-4F9C-B040-C401BB237160}" destId="{413E9303-B807-43EA-9DD1-8B1EC96BFD31}" srcOrd="2" destOrd="0" presId="urn:microsoft.com/office/officeart/2008/layout/AlternatingHexagons"/>
    <dgm:cxn modelId="{58978479-C31A-4E23-A72F-275E78C9CD57}" type="presParOf" srcId="{A8FDE986-BF8E-4F9C-B040-C401BB237160}" destId="{25337539-6543-4D5F-8E12-71EACE192B30}" srcOrd="3" destOrd="0" presId="urn:microsoft.com/office/officeart/2008/layout/AlternatingHexagons"/>
    <dgm:cxn modelId="{6A609615-7F3C-4D54-8A6B-14E2532B2DDB}" type="presParOf" srcId="{A8FDE986-BF8E-4F9C-B040-C401BB237160}" destId="{63A7D31B-E832-441D-908E-CA94285688AF}" srcOrd="4" destOrd="0" presId="urn:microsoft.com/office/officeart/2008/layout/AlternatingHexagons"/>
    <dgm:cxn modelId="{9028BDA4-1063-4485-8A33-5DE995446B91}" type="presParOf" srcId="{C3EEEB76-1178-4694-B4D1-758C5E9B38C5}" destId="{300FD49D-3834-4829-AC00-73DF6FC298DD}" srcOrd="3" destOrd="0" presId="urn:microsoft.com/office/officeart/2008/layout/AlternatingHexagons"/>
    <dgm:cxn modelId="{52685100-9CD3-4D10-AFBF-EFD4DFA8592E}" type="presParOf" srcId="{C3EEEB76-1178-4694-B4D1-758C5E9B38C5}" destId="{46785F5D-561A-4454-BA21-A4FA9EF552BA}" srcOrd="4" destOrd="0" presId="urn:microsoft.com/office/officeart/2008/layout/AlternatingHexagons"/>
    <dgm:cxn modelId="{7771E099-9ACF-47BD-A5DA-32F6395DF8EF}" type="presParOf" srcId="{46785F5D-561A-4454-BA21-A4FA9EF552BA}" destId="{28435333-EEE9-4E02-96EE-5F1A7364BA04}" srcOrd="0" destOrd="0" presId="urn:microsoft.com/office/officeart/2008/layout/AlternatingHexagons"/>
    <dgm:cxn modelId="{6BB10B55-49BE-4F64-BA10-07367A444886}" type="presParOf" srcId="{46785F5D-561A-4454-BA21-A4FA9EF552BA}" destId="{1D7A5804-DF71-4AF3-8796-654338A6CB41}" srcOrd="1" destOrd="0" presId="urn:microsoft.com/office/officeart/2008/layout/AlternatingHexagons"/>
    <dgm:cxn modelId="{FB1D0759-6AA9-49C9-B899-1AA75ACB5829}" type="presParOf" srcId="{46785F5D-561A-4454-BA21-A4FA9EF552BA}" destId="{BAAC0CDC-6EC9-494E-8523-67C47E0606FC}" srcOrd="2" destOrd="0" presId="urn:microsoft.com/office/officeart/2008/layout/AlternatingHexagons"/>
    <dgm:cxn modelId="{3072CEC1-0078-479D-907B-04FC6E22A2F0}" type="presParOf" srcId="{46785F5D-561A-4454-BA21-A4FA9EF552BA}" destId="{6BCE19A1-FC14-479F-B035-D5C6646BFC98}" srcOrd="3" destOrd="0" presId="urn:microsoft.com/office/officeart/2008/layout/AlternatingHexagons"/>
    <dgm:cxn modelId="{4450417D-B3AC-4EA1-AEDC-6BED80C0B500}" type="presParOf" srcId="{46785F5D-561A-4454-BA21-A4FA9EF552BA}" destId="{3685AA36-1350-44BD-924F-BC8F5CD825C4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C34A21-BE60-4433-9F91-3358359A49E6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2476D1-33E2-47C1-9ABA-0934AFF67E12}">
      <dgm:prSet phldrT="[Текст]" phldr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8CBB7992-905C-42F4-8746-69BEA26B90B0}" type="sibTrans" cxnId="{A9637500-8113-4139-B6A8-6BAFE41800D1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3A68317-1822-474E-B85C-97C40E3A4242}" type="parTrans" cxnId="{A9637500-8113-4139-B6A8-6BAFE41800D1}">
      <dgm:prSet/>
      <dgm:spPr/>
      <dgm:t>
        <a:bodyPr/>
        <a:lstStyle/>
        <a:p>
          <a:endParaRPr lang="ru-RU"/>
        </a:p>
      </dgm:t>
    </dgm:pt>
    <dgm:pt modelId="{FD59D1F3-4233-4E84-8B39-B2825FC221C9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5AD7F7B6-1253-426D-A49F-8EA85A557F01}" type="sibTrans" cxnId="{0F82E44B-930D-4312-8717-826EEAF0CAA5}">
      <dgm:prSet/>
      <dgm:spPr>
        <a:noFill/>
      </dgm:spPr>
      <dgm:t>
        <a:bodyPr/>
        <a:lstStyle/>
        <a:p>
          <a:endParaRPr lang="ru-RU" dirty="0"/>
        </a:p>
      </dgm:t>
    </dgm:pt>
    <dgm:pt modelId="{05D9BD5C-4241-40E2-92F0-E2F578252112}" type="parTrans" cxnId="{0F82E44B-930D-4312-8717-826EEAF0CAA5}">
      <dgm:prSet/>
      <dgm:spPr/>
      <dgm:t>
        <a:bodyPr/>
        <a:lstStyle/>
        <a:p>
          <a:endParaRPr lang="ru-RU"/>
        </a:p>
      </dgm:t>
    </dgm:pt>
    <dgm:pt modelId="{88C71164-48D1-4445-BE17-D0B16D7997D7}" type="pres">
      <dgm:prSet presAssocID="{21C34A21-BE60-4433-9F91-3358359A49E6}" presName="Name0" presStyleCnt="0">
        <dgm:presLayoutVars>
          <dgm:chMax/>
          <dgm:chPref/>
          <dgm:dir/>
          <dgm:animLvl val="lvl"/>
        </dgm:presLayoutVars>
      </dgm:prSet>
      <dgm:spPr/>
    </dgm:pt>
    <dgm:pt modelId="{E4E0AA03-FC8B-4ADB-B211-4B663F5601B8}" type="pres">
      <dgm:prSet presAssocID="{FD59D1F3-4233-4E84-8B39-B2825FC221C9}" presName="composite" presStyleCnt="0"/>
      <dgm:spPr/>
    </dgm:pt>
    <dgm:pt modelId="{BA9FB834-E276-4A8D-B0AC-80B9C8247533}" type="pres">
      <dgm:prSet presAssocID="{FD59D1F3-4233-4E84-8B39-B2825FC221C9}" presName="Parent1" presStyleLbl="node1" presStyleIdx="0" presStyleCnt="4" custAng="20521465" custScaleX="121938" custScaleY="113807" custLinFactNeighborX="-19597" custLinFactNeighborY="3478">
        <dgm:presLayoutVars>
          <dgm:chMax val="1"/>
          <dgm:chPref val="1"/>
          <dgm:bulletEnabled val="1"/>
        </dgm:presLayoutVars>
      </dgm:prSet>
      <dgm:spPr/>
    </dgm:pt>
    <dgm:pt modelId="{EB2EC031-45E7-418D-BBAA-17275883FA80}" type="pres">
      <dgm:prSet presAssocID="{FD59D1F3-4233-4E84-8B39-B2825FC221C9}" presName="Childtext1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5E64F50A-8F57-41BB-9E1D-C852A0F07631}" type="pres">
      <dgm:prSet presAssocID="{FD59D1F3-4233-4E84-8B39-B2825FC221C9}" presName="BalanceSpacing" presStyleCnt="0"/>
      <dgm:spPr/>
    </dgm:pt>
    <dgm:pt modelId="{8E8E41DD-F334-4B73-A9AC-CD8E3F28A679}" type="pres">
      <dgm:prSet presAssocID="{FD59D1F3-4233-4E84-8B39-B2825FC221C9}" presName="BalanceSpacing1" presStyleCnt="0"/>
      <dgm:spPr/>
    </dgm:pt>
    <dgm:pt modelId="{3AEAB8EA-83ED-4F25-8BF3-00EAC16D0DBA}" type="pres">
      <dgm:prSet presAssocID="{5AD7F7B6-1253-426D-A49F-8EA85A557F01}" presName="Accent1Text" presStyleLbl="node1" presStyleIdx="1" presStyleCnt="4" custAng="20103625" custLinFactY="6380" custLinFactNeighborX="21649" custLinFactNeighborY="100000"/>
      <dgm:spPr/>
    </dgm:pt>
    <dgm:pt modelId="{7BB8CD2B-1654-4295-A9EC-FDBC1EE9EE2D}" type="pres">
      <dgm:prSet presAssocID="{5AD7F7B6-1253-426D-A49F-8EA85A557F01}" presName="spaceBetweenRectangles" presStyleCnt="0"/>
      <dgm:spPr/>
    </dgm:pt>
    <dgm:pt modelId="{6BD09AA7-AD3A-4B55-9DE1-22180B6B6ABE}" type="pres">
      <dgm:prSet presAssocID="{F52476D1-33E2-47C1-9ABA-0934AFF67E12}" presName="composite" presStyleCnt="0"/>
      <dgm:spPr/>
    </dgm:pt>
    <dgm:pt modelId="{D5A265FB-13AF-4957-8D5C-DEE2D53BA414}" type="pres">
      <dgm:prSet presAssocID="{F52476D1-33E2-47C1-9ABA-0934AFF67E12}" presName="Parent1" presStyleLbl="node1" presStyleIdx="2" presStyleCnt="4" custLinFactNeighborX="96010" custLinFactNeighborY="-21708">
        <dgm:presLayoutVars>
          <dgm:chMax val="1"/>
          <dgm:chPref val="1"/>
          <dgm:bulletEnabled val="1"/>
        </dgm:presLayoutVars>
      </dgm:prSet>
      <dgm:spPr/>
    </dgm:pt>
    <dgm:pt modelId="{86FEAA93-56B7-4542-A2BE-7AE9D127B3CC}" type="pres">
      <dgm:prSet presAssocID="{F52476D1-33E2-47C1-9ABA-0934AFF67E12}" presName="Childtext1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A7FE0ECA-BD19-4621-8B73-182355850E95}" type="pres">
      <dgm:prSet presAssocID="{F52476D1-33E2-47C1-9ABA-0934AFF67E12}" presName="BalanceSpacing" presStyleCnt="0"/>
      <dgm:spPr/>
    </dgm:pt>
    <dgm:pt modelId="{2262E277-4F6D-4C1E-9B6E-4A303B906631}" type="pres">
      <dgm:prSet presAssocID="{F52476D1-33E2-47C1-9ABA-0934AFF67E12}" presName="BalanceSpacing1" presStyleCnt="0"/>
      <dgm:spPr/>
    </dgm:pt>
    <dgm:pt modelId="{89BAB64F-D6EB-4567-9882-DC8967D7375E}" type="pres">
      <dgm:prSet presAssocID="{8CBB7992-905C-42F4-8746-69BEA26B90B0}" presName="Accent1Text" presStyleLbl="node1" presStyleIdx="3" presStyleCnt="4" custAng="0" custScaleX="128059" custScaleY="120260" custLinFactNeighborX="60385" custLinFactNeighborY="-95465"/>
      <dgm:spPr/>
    </dgm:pt>
  </dgm:ptLst>
  <dgm:cxnLst>
    <dgm:cxn modelId="{A9637500-8113-4139-B6A8-6BAFE41800D1}" srcId="{21C34A21-BE60-4433-9F91-3358359A49E6}" destId="{F52476D1-33E2-47C1-9ABA-0934AFF67E12}" srcOrd="1" destOrd="0" parTransId="{33A68317-1822-474E-B85C-97C40E3A4242}" sibTransId="{8CBB7992-905C-42F4-8746-69BEA26B90B0}"/>
    <dgm:cxn modelId="{513ED337-4918-4E6D-A372-627D9D8180DE}" type="presOf" srcId="{5AD7F7B6-1253-426D-A49F-8EA85A557F01}" destId="{3AEAB8EA-83ED-4F25-8BF3-00EAC16D0DBA}" srcOrd="0" destOrd="0" presId="urn:microsoft.com/office/officeart/2008/layout/AlternatingHexagons"/>
    <dgm:cxn modelId="{0F82E44B-930D-4312-8717-826EEAF0CAA5}" srcId="{21C34A21-BE60-4433-9F91-3358359A49E6}" destId="{FD59D1F3-4233-4E84-8B39-B2825FC221C9}" srcOrd="0" destOrd="0" parTransId="{05D9BD5C-4241-40E2-92F0-E2F578252112}" sibTransId="{5AD7F7B6-1253-426D-A49F-8EA85A557F01}"/>
    <dgm:cxn modelId="{AE7D0785-30D7-4CB9-83AD-2B92F438068E}" type="presOf" srcId="{FD59D1F3-4233-4E84-8B39-B2825FC221C9}" destId="{BA9FB834-E276-4A8D-B0AC-80B9C8247533}" srcOrd="0" destOrd="0" presId="urn:microsoft.com/office/officeart/2008/layout/AlternatingHexagons"/>
    <dgm:cxn modelId="{2D99C595-F61B-4140-8B49-04089D17CCB2}" type="presOf" srcId="{8CBB7992-905C-42F4-8746-69BEA26B90B0}" destId="{89BAB64F-D6EB-4567-9882-DC8967D7375E}" srcOrd="0" destOrd="0" presId="urn:microsoft.com/office/officeart/2008/layout/AlternatingHexagons"/>
    <dgm:cxn modelId="{676DCBBB-6DF6-4721-A7CF-FBC32211E1C1}" type="presOf" srcId="{F52476D1-33E2-47C1-9ABA-0934AFF67E12}" destId="{D5A265FB-13AF-4957-8D5C-DEE2D53BA414}" srcOrd="0" destOrd="0" presId="urn:microsoft.com/office/officeart/2008/layout/AlternatingHexagons"/>
    <dgm:cxn modelId="{ED42D3CC-5D97-46FA-B0AD-4D4CAC6C5122}" type="presOf" srcId="{21C34A21-BE60-4433-9F91-3358359A49E6}" destId="{88C71164-48D1-4445-BE17-D0B16D7997D7}" srcOrd="0" destOrd="0" presId="urn:microsoft.com/office/officeart/2008/layout/AlternatingHexagons"/>
    <dgm:cxn modelId="{70EB4162-75D4-4C44-8130-359FB2A01471}" type="presParOf" srcId="{88C71164-48D1-4445-BE17-D0B16D7997D7}" destId="{E4E0AA03-FC8B-4ADB-B211-4B663F5601B8}" srcOrd="0" destOrd="0" presId="urn:microsoft.com/office/officeart/2008/layout/AlternatingHexagons"/>
    <dgm:cxn modelId="{BE684336-6652-4F77-A652-3EF8D662EAD7}" type="presParOf" srcId="{E4E0AA03-FC8B-4ADB-B211-4B663F5601B8}" destId="{BA9FB834-E276-4A8D-B0AC-80B9C8247533}" srcOrd="0" destOrd="0" presId="urn:microsoft.com/office/officeart/2008/layout/AlternatingHexagons"/>
    <dgm:cxn modelId="{B62141C7-1DD1-4EA4-BDF4-5CA9B6DD359A}" type="presParOf" srcId="{E4E0AA03-FC8B-4ADB-B211-4B663F5601B8}" destId="{EB2EC031-45E7-418D-BBAA-17275883FA80}" srcOrd="1" destOrd="0" presId="urn:microsoft.com/office/officeart/2008/layout/AlternatingHexagons"/>
    <dgm:cxn modelId="{E28FFA8B-86F2-4719-93FC-180AE96DFE53}" type="presParOf" srcId="{E4E0AA03-FC8B-4ADB-B211-4B663F5601B8}" destId="{5E64F50A-8F57-41BB-9E1D-C852A0F07631}" srcOrd="2" destOrd="0" presId="urn:microsoft.com/office/officeart/2008/layout/AlternatingHexagons"/>
    <dgm:cxn modelId="{64AEB3AD-19E7-4A18-BE07-286E1DCFC9BD}" type="presParOf" srcId="{E4E0AA03-FC8B-4ADB-B211-4B663F5601B8}" destId="{8E8E41DD-F334-4B73-A9AC-CD8E3F28A679}" srcOrd="3" destOrd="0" presId="urn:microsoft.com/office/officeart/2008/layout/AlternatingHexagons"/>
    <dgm:cxn modelId="{4365191D-0348-4278-86CB-FCEF8AE659E2}" type="presParOf" srcId="{E4E0AA03-FC8B-4ADB-B211-4B663F5601B8}" destId="{3AEAB8EA-83ED-4F25-8BF3-00EAC16D0DBA}" srcOrd="4" destOrd="0" presId="urn:microsoft.com/office/officeart/2008/layout/AlternatingHexagons"/>
    <dgm:cxn modelId="{23D46D51-5DA0-4A64-9B2E-3709658ABC85}" type="presParOf" srcId="{88C71164-48D1-4445-BE17-D0B16D7997D7}" destId="{7BB8CD2B-1654-4295-A9EC-FDBC1EE9EE2D}" srcOrd="1" destOrd="0" presId="urn:microsoft.com/office/officeart/2008/layout/AlternatingHexagons"/>
    <dgm:cxn modelId="{D85B3707-0FCC-436B-AC71-99E47BE9DA4B}" type="presParOf" srcId="{88C71164-48D1-4445-BE17-D0B16D7997D7}" destId="{6BD09AA7-AD3A-4B55-9DE1-22180B6B6ABE}" srcOrd="2" destOrd="0" presId="urn:microsoft.com/office/officeart/2008/layout/AlternatingHexagons"/>
    <dgm:cxn modelId="{E99C061C-B336-4876-B0AF-AA511E0FDA17}" type="presParOf" srcId="{6BD09AA7-AD3A-4B55-9DE1-22180B6B6ABE}" destId="{D5A265FB-13AF-4957-8D5C-DEE2D53BA414}" srcOrd="0" destOrd="0" presId="urn:microsoft.com/office/officeart/2008/layout/AlternatingHexagons"/>
    <dgm:cxn modelId="{827860C0-F571-4A88-AF95-C013C585EE2C}" type="presParOf" srcId="{6BD09AA7-AD3A-4B55-9DE1-22180B6B6ABE}" destId="{86FEAA93-56B7-4542-A2BE-7AE9D127B3CC}" srcOrd="1" destOrd="0" presId="urn:microsoft.com/office/officeart/2008/layout/AlternatingHexagons"/>
    <dgm:cxn modelId="{14C2720D-6F26-4352-B6BD-747247341513}" type="presParOf" srcId="{6BD09AA7-AD3A-4B55-9DE1-22180B6B6ABE}" destId="{A7FE0ECA-BD19-4621-8B73-182355850E95}" srcOrd="2" destOrd="0" presId="urn:microsoft.com/office/officeart/2008/layout/AlternatingHexagons"/>
    <dgm:cxn modelId="{90B1B584-D1C1-447C-A012-1108A249168B}" type="presParOf" srcId="{6BD09AA7-AD3A-4B55-9DE1-22180B6B6ABE}" destId="{2262E277-4F6D-4C1E-9B6E-4A303B906631}" srcOrd="3" destOrd="0" presId="urn:microsoft.com/office/officeart/2008/layout/AlternatingHexagons"/>
    <dgm:cxn modelId="{B6774FA1-BCB4-4B2A-909E-6C538840431B}" type="presParOf" srcId="{6BD09AA7-AD3A-4B55-9DE1-22180B6B6ABE}" destId="{89BAB64F-D6EB-4567-9882-DC8967D7375E}" srcOrd="4" destOrd="0" presId="urn:microsoft.com/office/officeart/2008/layout/AlternatingHexagon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52E846B-8923-433E-A1DF-882EE92E935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1419B6-9B90-4B5D-8E4D-AA6E8E2DB63C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/>
            <a:t>Эмпирические методы</a:t>
          </a:r>
        </a:p>
      </dgm:t>
    </dgm:pt>
    <dgm:pt modelId="{F6B7544F-0339-4792-8447-51256B5FB692}" type="parTrans" cxnId="{7F2EE9B3-8DDF-4C70-8B85-0A27785BF3D6}">
      <dgm:prSet/>
      <dgm:spPr/>
      <dgm:t>
        <a:bodyPr/>
        <a:lstStyle/>
        <a:p>
          <a:endParaRPr lang="ru-RU"/>
        </a:p>
      </dgm:t>
    </dgm:pt>
    <dgm:pt modelId="{9DEFB47A-2A17-48B7-B1F9-952C5F5D004C}" type="sibTrans" cxnId="{7F2EE9B3-8DDF-4C70-8B85-0A27785BF3D6}">
      <dgm:prSet/>
      <dgm:spPr/>
      <dgm:t>
        <a:bodyPr/>
        <a:lstStyle/>
        <a:p>
          <a:endParaRPr lang="ru-RU"/>
        </a:p>
      </dgm:t>
    </dgm:pt>
    <dgm:pt modelId="{37BF5227-059E-48A2-B92D-742B57588524}">
      <dgm:prSet phldrT="[Текст]"/>
      <dgm:spPr/>
      <dgm:t>
        <a:bodyPr/>
        <a:lstStyle/>
        <a:p>
          <a:r>
            <a:rPr lang="ru-RU" dirty="0"/>
            <a:t>Наблюдения</a:t>
          </a:r>
        </a:p>
        <a:p>
          <a:r>
            <a:rPr lang="ru-RU" dirty="0"/>
            <a:t>Измерения</a:t>
          </a:r>
        </a:p>
        <a:p>
          <a:r>
            <a:rPr lang="ru-RU" dirty="0"/>
            <a:t>Экспериментирование</a:t>
          </a:r>
        </a:p>
        <a:p>
          <a:r>
            <a:rPr lang="ru-RU" dirty="0"/>
            <a:t>Конструирование</a:t>
          </a:r>
        </a:p>
        <a:p>
          <a:r>
            <a:rPr lang="ru-RU" dirty="0"/>
            <a:t>Прототипирование</a:t>
          </a:r>
        </a:p>
      </dgm:t>
    </dgm:pt>
    <dgm:pt modelId="{9C9921CB-7D8D-4FFF-90A6-116B086602DE}" type="parTrans" cxnId="{01A10176-D6A1-4780-9995-EADA6D47EC8E}">
      <dgm:prSet/>
      <dgm:spPr/>
      <dgm:t>
        <a:bodyPr/>
        <a:lstStyle/>
        <a:p>
          <a:endParaRPr lang="ru-RU"/>
        </a:p>
      </dgm:t>
    </dgm:pt>
    <dgm:pt modelId="{7636B18B-6990-44A0-9676-7C7A3AE3DC7C}" type="sibTrans" cxnId="{01A10176-D6A1-4780-9995-EADA6D47EC8E}">
      <dgm:prSet/>
      <dgm:spPr/>
      <dgm:t>
        <a:bodyPr/>
        <a:lstStyle/>
        <a:p>
          <a:endParaRPr lang="ru-RU"/>
        </a:p>
      </dgm:t>
    </dgm:pt>
    <dgm:pt modelId="{4F866C94-A4FB-4834-98A9-39D497478A9B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dirty="0"/>
            <a:t>Теоретические методы</a:t>
          </a:r>
        </a:p>
      </dgm:t>
    </dgm:pt>
    <dgm:pt modelId="{AB475450-6969-4E14-BCB7-48E4D145CCCD}" type="sibTrans" cxnId="{7C21B5C0-230A-41F1-9F38-68941A5D32AE}">
      <dgm:prSet/>
      <dgm:spPr/>
      <dgm:t>
        <a:bodyPr/>
        <a:lstStyle/>
        <a:p>
          <a:endParaRPr lang="ru-RU"/>
        </a:p>
      </dgm:t>
    </dgm:pt>
    <dgm:pt modelId="{C8476285-97BE-4755-A207-A0317006A3BB}" type="parTrans" cxnId="{7C21B5C0-230A-41F1-9F38-68941A5D32AE}">
      <dgm:prSet/>
      <dgm:spPr/>
      <dgm:t>
        <a:bodyPr/>
        <a:lstStyle/>
        <a:p>
          <a:endParaRPr lang="ru-RU"/>
        </a:p>
      </dgm:t>
    </dgm:pt>
    <dgm:pt modelId="{8A9C8A9D-5558-4F39-BFCC-CC500398421C}">
      <dgm:prSet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Выделение новых фактов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Анализ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/>
            <a:t>Сериация</a:t>
          </a:r>
          <a:endParaRPr lang="ru-RU" dirty="0"/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Поиск закономерностей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Сравнение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Классификация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Установление причинно-следственных связей)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Обобщение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Определение понятий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Индукция, дедукция, аналогия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dirty="0"/>
            <a:t>Моделирование</a:t>
          </a:r>
        </a:p>
      </dgm:t>
    </dgm:pt>
    <dgm:pt modelId="{2D1804D9-5D28-40F2-897B-10005AF9B471}" type="parTrans" cxnId="{F2B0829E-1C41-41C1-84AA-63E69E7C8B99}">
      <dgm:prSet/>
      <dgm:spPr/>
      <dgm:t>
        <a:bodyPr/>
        <a:lstStyle/>
        <a:p>
          <a:endParaRPr lang="ru-RU"/>
        </a:p>
      </dgm:t>
    </dgm:pt>
    <dgm:pt modelId="{8699F12A-3228-41E0-9E70-A4761B1940FC}" type="sibTrans" cxnId="{F2B0829E-1C41-41C1-84AA-63E69E7C8B99}">
      <dgm:prSet/>
      <dgm:spPr/>
      <dgm:t>
        <a:bodyPr/>
        <a:lstStyle/>
        <a:p>
          <a:endParaRPr lang="ru-RU"/>
        </a:p>
      </dgm:t>
    </dgm:pt>
    <dgm:pt modelId="{40286477-EDF7-49FE-8BEC-BB63AA132DEE}" type="pres">
      <dgm:prSet presAssocID="{952E846B-8923-433E-A1DF-882EE92E935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66173C9-2CB4-4060-8637-2AD3757F6999}" type="pres">
      <dgm:prSet presAssocID="{4F866C94-A4FB-4834-98A9-39D497478A9B}" presName="root" presStyleCnt="0"/>
      <dgm:spPr/>
    </dgm:pt>
    <dgm:pt modelId="{226835A4-CD4F-4768-B7DB-E5887ABE720A}" type="pres">
      <dgm:prSet presAssocID="{4F866C94-A4FB-4834-98A9-39D497478A9B}" presName="rootComposite" presStyleCnt="0"/>
      <dgm:spPr/>
    </dgm:pt>
    <dgm:pt modelId="{A00CCBE9-EED7-4C2C-B182-F84E72687C8B}" type="pres">
      <dgm:prSet presAssocID="{4F866C94-A4FB-4834-98A9-39D497478A9B}" presName="rootText" presStyleLbl="node1" presStyleIdx="0" presStyleCnt="2" custLinFactNeighborX="-1051" custLinFactNeighborY="-4754"/>
      <dgm:spPr/>
    </dgm:pt>
    <dgm:pt modelId="{20EFAC24-EA4D-481B-A3CB-A088F119E92D}" type="pres">
      <dgm:prSet presAssocID="{4F866C94-A4FB-4834-98A9-39D497478A9B}" presName="rootConnector" presStyleLbl="node1" presStyleIdx="0" presStyleCnt="2"/>
      <dgm:spPr/>
    </dgm:pt>
    <dgm:pt modelId="{475F7FDA-F30C-40C4-A0C1-2C88D98EF3E6}" type="pres">
      <dgm:prSet presAssocID="{4F866C94-A4FB-4834-98A9-39D497478A9B}" presName="childShape" presStyleCnt="0"/>
      <dgm:spPr/>
    </dgm:pt>
    <dgm:pt modelId="{A767A536-423A-4A7F-B6E8-CDC552995C2A}" type="pres">
      <dgm:prSet presAssocID="{2D1804D9-5D28-40F2-897B-10005AF9B471}" presName="Name13" presStyleLbl="parChTrans1D2" presStyleIdx="0" presStyleCnt="2"/>
      <dgm:spPr/>
    </dgm:pt>
    <dgm:pt modelId="{43BDE013-24D1-410A-B03D-0F985538CEEE}" type="pres">
      <dgm:prSet presAssocID="{8A9C8A9D-5558-4F39-BFCC-CC500398421C}" presName="childText" presStyleLbl="bgAcc1" presStyleIdx="0" presStyleCnt="2" custScaleX="344835" custScaleY="559610">
        <dgm:presLayoutVars>
          <dgm:bulletEnabled val="1"/>
        </dgm:presLayoutVars>
      </dgm:prSet>
      <dgm:spPr/>
    </dgm:pt>
    <dgm:pt modelId="{F50A8AA1-14F2-42E7-AA17-9A583F55F37B}" type="pres">
      <dgm:prSet presAssocID="{FB1419B6-9B90-4B5D-8E4D-AA6E8E2DB63C}" presName="root" presStyleCnt="0"/>
      <dgm:spPr/>
    </dgm:pt>
    <dgm:pt modelId="{33A3382D-4177-4A2D-AE13-3E10672A5568}" type="pres">
      <dgm:prSet presAssocID="{FB1419B6-9B90-4B5D-8E4D-AA6E8E2DB63C}" presName="rootComposite" presStyleCnt="0"/>
      <dgm:spPr/>
    </dgm:pt>
    <dgm:pt modelId="{8AF02DD6-528E-4C80-81AE-2EC04ABF272A}" type="pres">
      <dgm:prSet presAssocID="{FB1419B6-9B90-4B5D-8E4D-AA6E8E2DB63C}" presName="rootText" presStyleLbl="node1" presStyleIdx="1" presStyleCnt="2"/>
      <dgm:spPr/>
    </dgm:pt>
    <dgm:pt modelId="{7980E31E-8EED-427F-AE82-334E7BD13BA3}" type="pres">
      <dgm:prSet presAssocID="{FB1419B6-9B90-4B5D-8E4D-AA6E8E2DB63C}" presName="rootConnector" presStyleLbl="node1" presStyleIdx="1" presStyleCnt="2"/>
      <dgm:spPr/>
    </dgm:pt>
    <dgm:pt modelId="{B145ADF1-7F1F-45D2-BB0F-0AF02DF74FB2}" type="pres">
      <dgm:prSet presAssocID="{FB1419B6-9B90-4B5D-8E4D-AA6E8E2DB63C}" presName="childShape" presStyleCnt="0"/>
      <dgm:spPr/>
    </dgm:pt>
    <dgm:pt modelId="{E70B71B5-09A1-46F0-8E1C-8952D03BC05E}" type="pres">
      <dgm:prSet presAssocID="{9C9921CB-7D8D-4FFF-90A6-116B086602DE}" presName="Name13" presStyleLbl="parChTrans1D2" presStyleIdx="1" presStyleCnt="2"/>
      <dgm:spPr/>
    </dgm:pt>
    <dgm:pt modelId="{FF22ACAC-7C87-40B9-8A9F-96D4A4D63EEC}" type="pres">
      <dgm:prSet presAssocID="{37BF5227-059E-48A2-B92D-742B57588524}" presName="childText" presStyleLbl="bgAcc1" presStyleIdx="1" presStyleCnt="2" custScaleX="323776" custScaleY="429277">
        <dgm:presLayoutVars>
          <dgm:bulletEnabled val="1"/>
        </dgm:presLayoutVars>
      </dgm:prSet>
      <dgm:spPr/>
    </dgm:pt>
  </dgm:ptLst>
  <dgm:cxnLst>
    <dgm:cxn modelId="{8711CD02-DD5B-4E4E-8956-89C630602D51}" type="presOf" srcId="{4F866C94-A4FB-4834-98A9-39D497478A9B}" destId="{A00CCBE9-EED7-4C2C-B182-F84E72687C8B}" srcOrd="0" destOrd="0" presId="urn:microsoft.com/office/officeart/2005/8/layout/hierarchy3"/>
    <dgm:cxn modelId="{C4C42D03-B21D-460D-AC2D-3EF68197945D}" type="presOf" srcId="{FB1419B6-9B90-4B5D-8E4D-AA6E8E2DB63C}" destId="{8AF02DD6-528E-4C80-81AE-2EC04ABF272A}" srcOrd="0" destOrd="0" presId="urn:microsoft.com/office/officeart/2005/8/layout/hierarchy3"/>
    <dgm:cxn modelId="{CC93C824-A25B-4FA6-987B-8818B02C2479}" type="presOf" srcId="{8A9C8A9D-5558-4F39-BFCC-CC500398421C}" destId="{43BDE013-24D1-410A-B03D-0F985538CEEE}" srcOrd="0" destOrd="0" presId="urn:microsoft.com/office/officeart/2005/8/layout/hierarchy3"/>
    <dgm:cxn modelId="{B93A9B46-A80D-4627-A927-D90AE0B2A58D}" type="presOf" srcId="{2D1804D9-5D28-40F2-897B-10005AF9B471}" destId="{A767A536-423A-4A7F-B6E8-CDC552995C2A}" srcOrd="0" destOrd="0" presId="urn:microsoft.com/office/officeart/2005/8/layout/hierarchy3"/>
    <dgm:cxn modelId="{01A10176-D6A1-4780-9995-EADA6D47EC8E}" srcId="{FB1419B6-9B90-4B5D-8E4D-AA6E8E2DB63C}" destId="{37BF5227-059E-48A2-B92D-742B57588524}" srcOrd="0" destOrd="0" parTransId="{9C9921CB-7D8D-4FFF-90A6-116B086602DE}" sibTransId="{7636B18B-6990-44A0-9676-7C7A3AE3DC7C}"/>
    <dgm:cxn modelId="{A2EC367E-17FB-4778-8375-14710AC85B91}" type="presOf" srcId="{952E846B-8923-433E-A1DF-882EE92E9353}" destId="{40286477-EDF7-49FE-8BEC-BB63AA132DEE}" srcOrd="0" destOrd="0" presId="urn:microsoft.com/office/officeart/2005/8/layout/hierarchy3"/>
    <dgm:cxn modelId="{9795B184-01DD-4756-8281-4F39011A71C6}" type="presOf" srcId="{4F866C94-A4FB-4834-98A9-39D497478A9B}" destId="{20EFAC24-EA4D-481B-A3CB-A088F119E92D}" srcOrd="1" destOrd="0" presId="urn:microsoft.com/office/officeart/2005/8/layout/hierarchy3"/>
    <dgm:cxn modelId="{F2B0829E-1C41-41C1-84AA-63E69E7C8B99}" srcId="{4F866C94-A4FB-4834-98A9-39D497478A9B}" destId="{8A9C8A9D-5558-4F39-BFCC-CC500398421C}" srcOrd="0" destOrd="0" parTransId="{2D1804D9-5D28-40F2-897B-10005AF9B471}" sibTransId="{8699F12A-3228-41E0-9E70-A4761B1940FC}"/>
    <dgm:cxn modelId="{10C4DBA5-E52F-4C33-AB61-F4D72F488008}" type="presOf" srcId="{FB1419B6-9B90-4B5D-8E4D-AA6E8E2DB63C}" destId="{7980E31E-8EED-427F-AE82-334E7BD13BA3}" srcOrd="1" destOrd="0" presId="urn:microsoft.com/office/officeart/2005/8/layout/hierarchy3"/>
    <dgm:cxn modelId="{7F2EE9B3-8DDF-4C70-8B85-0A27785BF3D6}" srcId="{952E846B-8923-433E-A1DF-882EE92E9353}" destId="{FB1419B6-9B90-4B5D-8E4D-AA6E8E2DB63C}" srcOrd="1" destOrd="0" parTransId="{F6B7544F-0339-4792-8447-51256B5FB692}" sibTransId="{9DEFB47A-2A17-48B7-B1F9-952C5F5D004C}"/>
    <dgm:cxn modelId="{7C21B5C0-230A-41F1-9F38-68941A5D32AE}" srcId="{952E846B-8923-433E-A1DF-882EE92E9353}" destId="{4F866C94-A4FB-4834-98A9-39D497478A9B}" srcOrd="0" destOrd="0" parTransId="{C8476285-97BE-4755-A207-A0317006A3BB}" sibTransId="{AB475450-6969-4E14-BCB7-48E4D145CCCD}"/>
    <dgm:cxn modelId="{3B88CBC2-0328-4061-AAF0-0A225138D354}" type="presOf" srcId="{9C9921CB-7D8D-4FFF-90A6-116B086602DE}" destId="{E70B71B5-09A1-46F0-8E1C-8952D03BC05E}" srcOrd="0" destOrd="0" presId="urn:microsoft.com/office/officeart/2005/8/layout/hierarchy3"/>
    <dgm:cxn modelId="{0608D1E3-C988-469D-8EC9-83688163CA73}" type="presOf" srcId="{37BF5227-059E-48A2-B92D-742B57588524}" destId="{FF22ACAC-7C87-40B9-8A9F-96D4A4D63EEC}" srcOrd="0" destOrd="0" presId="urn:microsoft.com/office/officeart/2005/8/layout/hierarchy3"/>
    <dgm:cxn modelId="{D776F89F-07D8-4715-8191-F6D8C42891EC}" type="presParOf" srcId="{40286477-EDF7-49FE-8BEC-BB63AA132DEE}" destId="{F66173C9-2CB4-4060-8637-2AD3757F6999}" srcOrd="0" destOrd="0" presId="urn:microsoft.com/office/officeart/2005/8/layout/hierarchy3"/>
    <dgm:cxn modelId="{0F60C275-023F-4314-9A18-0F90E76D6E0C}" type="presParOf" srcId="{F66173C9-2CB4-4060-8637-2AD3757F6999}" destId="{226835A4-CD4F-4768-B7DB-E5887ABE720A}" srcOrd="0" destOrd="0" presId="urn:microsoft.com/office/officeart/2005/8/layout/hierarchy3"/>
    <dgm:cxn modelId="{C4608490-FB86-4181-BA94-028188895C0B}" type="presParOf" srcId="{226835A4-CD4F-4768-B7DB-E5887ABE720A}" destId="{A00CCBE9-EED7-4C2C-B182-F84E72687C8B}" srcOrd="0" destOrd="0" presId="urn:microsoft.com/office/officeart/2005/8/layout/hierarchy3"/>
    <dgm:cxn modelId="{79426C64-9C27-42FC-9F2D-4A3F9B23B305}" type="presParOf" srcId="{226835A4-CD4F-4768-B7DB-E5887ABE720A}" destId="{20EFAC24-EA4D-481B-A3CB-A088F119E92D}" srcOrd="1" destOrd="0" presId="urn:microsoft.com/office/officeart/2005/8/layout/hierarchy3"/>
    <dgm:cxn modelId="{BF396F2F-D956-4854-8D19-039BBE914CE0}" type="presParOf" srcId="{F66173C9-2CB4-4060-8637-2AD3757F6999}" destId="{475F7FDA-F30C-40C4-A0C1-2C88D98EF3E6}" srcOrd="1" destOrd="0" presId="urn:microsoft.com/office/officeart/2005/8/layout/hierarchy3"/>
    <dgm:cxn modelId="{39197C51-BFEF-48A1-AD66-84102B7D1620}" type="presParOf" srcId="{475F7FDA-F30C-40C4-A0C1-2C88D98EF3E6}" destId="{A767A536-423A-4A7F-B6E8-CDC552995C2A}" srcOrd="0" destOrd="0" presId="urn:microsoft.com/office/officeart/2005/8/layout/hierarchy3"/>
    <dgm:cxn modelId="{A6BA6D99-4495-466D-AA89-DB575B331046}" type="presParOf" srcId="{475F7FDA-F30C-40C4-A0C1-2C88D98EF3E6}" destId="{43BDE013-24D1-410A-B03D-0F985538CEEE}" srcOrd="1" destOrd="0" presId="urn:microsoft.com/office/officeart/2005/8/layout/hierarchy3"/>
    <dgm:cxn modelId="{BCF41B74-27D6-429C-A237-D7E8E5725325}" type="presParOf" srcId="{40286477-EDF7-49FE-8BEC-BB63AA132DEE}" destId="{F50A8AA1-14F2-42E7-AA17-9A583F55F37B}" srcOrd="1" destOrd="0" presId="urn:microsoft.com/office/officeart/2005/8/layout/hierarchy3"/>
    <dgm:cxn modelId="{C281C7CE-79D8-40F6-B2E9-97757338CE8D}" type="presParOf" srcId="{F50A8AA1-14F2-42E7-AA17-9A583F55F37B}" destId="{33A3382D-4177-4A2D-AE13-3E10672A5568}" srcOrd="0" destOrd="0" presId="urn:microsoft.com/office/officeart/2005/8/layout/hierarchy3"/>
    <dgm:cxn modelId="{D4C034DF-99A8-449E-829A-54CEBE40886A}" type="presParOf" srcId="{33A3382D-4177-4A2D-AE13-3E10672A5568}" destId="{8AF02DD6-528E-4C80-81AE-2EC04ABF272A}" srcOrd="0" destOrd="0" presId="urn:microsoft.com/office/officeart/2005/8/layout/hierarchy3"/>
    <dgm:cxn modelId="{0A317DE5-5F8A-40C0-8B3B-8EAC9687232A}" type="presParOf" srcId="{33A3382D-4177-4A2D-AE13-3E10672A5568}" destId="{7980E31E-8EED-427F-AE82-334E7BD13BA3}" srcOrd="1" destOrd="0" presId="urn:microsoft.com/office/officeart/2005/8/layout/hierarchy3"/>
    <dgm:cxn modelId="{542BEB5B-684D-437B-A0A8-BD84F64C45D8}" type="presParOf" srcId="{F50A8AA1-14F2-42E7-AA17-9A583F55F37B}" destId="{B145ADF1-7F1F-45D2-BB0F-0AF02DF74FB2}" srcOrd="1" destOrd="0" presId="urn:microsoft.com/office/officeart/2005/8/layout/hierarchy3"/>
    <dgm:cxn modelId="{471B6579-6B2F-4041-9189-2D671DC82D7C}" type="presParOf" srcId="{B145ADF1-7F1F-45D2-BB0F-0AF02DF74FB2}" destId="{E70B71B5-09A1-46F0-8E1C-8952D03BC05E}" srcOrd="0" destOrd="0" presId="urn:microsoft.com/office/officeart/2005/8/layout/hierarchy3"/>
    <dgm:cxn modelId="{23233761-F39E-4124-BEC0-579D46CA29A1}" type="presParOf" srcId="{B145ADF1-7F1F-45D2-BB0F-0AF02DF74FB2}" destId="{FF22ACAC-7C87-40B9-8A9F-96D4A4D63EE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817719A-735C-408C-9E4F-AC8F6A9E86A4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254147-909D-4C4A-AE96-C04080920958}">
      <dgm:prSet phldrT="[Текст]" custT="1"/>
      <dgm:spPr>
        <a:solidFill>
          <a:schemeClr val="accent2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Логические </a:t>
          </a:r>
        </a:p>
      </dgm:t>
    </dgm:pt>
    <dgm:pt modelId="{CBE69784-48BA-499A-B57D-6FDA3A73319E}" type="parTrans" cxnId="{D08F5C40-7CCC-42F4-8BE1-01A419FC0965}">
      <dgm:prSet/>
      <dgm:spPr/>
      <dgm:t>
        <a:bodyPr/>
        <a:lstStyle/>
        <a:p>
          <a:endParaRPr lang="ru-RU"/>
        </a:p>
      </dgm:t>
    </dgm:pt>
    <dgm:pt modelId="{F3B5D1A3-5D2E-4B77-9A9E-B70F91558FB7}" type="sibTrans" cxnId="{D08F5C40-7CCC-42F4-8BE1-01A419FC0965}">
      <dgm:prSet/>
      <dgm:spPr/>
      <dgm:t>
        <a:bodyPr/>
        <a:lstStyle/>
        <a:p>
          <a:endParaRPr lang="ru-RU"/>
        </a:p>
      </dgm:t>
    </dgm:pt>
    <dgm:pt modelId="{3C5DBD3E-E7FD-44F0-ABE1-C6CC7B27E5D9}">
      <dgm:prSet phldrT="[Текст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Работа с информацией</a:t>
          </a:r>
        </a:p>
      </dgm:t>
    </dgm:pt>
    <dgm:pt modelId="{B3487B9F-7529-4101-8C18-C9E6DB583D4E}" type="parTrans" cxnId="{2A5C24B6-81B7-46FF-87E0-CAD5D17EB729}">
      <dgm:prSet/>
      <dgm:spPr/>
      <dgm:t>
        <a:bodyPr/>
        <a:lstStyle/>
        <a:p>
          <a:endParaRPr lang="ru-RU"/>
        </a:p>
      </dgm:t>
    </dgm:pt>
    <dgm:pt modelId="{5744FEB3-416C-4270-B9AC-E42492492272}" type="sibTrans" cxnId="{2A5C24B6-81B7-46FF-87E0-CAD5D17EB729}">
      <dgm:prSet/>
      <dgm:spPr/>
      <dgm:t>
        <a:bodyPr/>
        <a:lstStyle/>
        <a:p>
          <a:endParaRPr lang="ru-RU"/>
        </a:p>
      </dgm:t>
    </dgm:pt>
    <dgm:pt modelId="{F2734AB1-958C-4AFD-A847-902F63BD5A3C}">
      <dgm:prSet custT="1"/>
      <dgm:spPr>
        <a:ln>
          <a:solidFill>
            <a:schemeClr val="tx1"/>
          </a:solidFill>
        </a:ln>
      </dgm:spPr>
      <dgm:t>
        <a:bodyPr/>
        <a:lstStyle/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/>
            <a:t>Выбирать источники</a:t>
          </a:r>
        </a:p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/>
            <a:t>Находить и распознавать достоверную и недостоверную информацию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/>
            <a:t>Анализировать информацию</a:t>
          </a:r>
        </a:p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/>
            <a:t>Абстрагировать, обобщать информацию</a:t>
          </a:r>
        </a:p>
        <a:p>
          <a:pPr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dirty="0"/>
            <a:t>Работать с текстами разной природы (тексты, рисунки, схемы, таблицы, условные обозначения </a:t>
          </a:r>
        </a:p>
      </dgm:t>
    </dgm:pt>
    <dgm:pt modelId="{C734478B-E9FC-4AF2-AD7C-1D16BF964C05}" type="parTrans" cxnId="{7280EB1F-C4F8-4A73-9EE0-A6FA714A8074}">
      <dgm:prSet/>
      <dgm:spPr/>
      <dgm:t>
        <a:bodyPr/>
        <a:lstStyle/>
        <a:p>
          <a:endParaRPr lang="ru-RU"/>
        </a:p>
      </dgm:t>
    </dgm:pt>
    <dgm:pt modelId="{14C9DD1E-7B1B-461A-B50B-D7888F05D90A}" type="sibTrans" cxnId="{7280EB1F-C4F8-4A73-9EE0-A6FA714A8074}">
      <dgm:prSet/>
      <dgm:spPr/>
      <dgm:t>
        <a:bodyPr/>
        <a:lstStyle/>
        <a:p>
          <a:endParaRPr lang="ru-RU"/>
        </a:p>
      </dgm:t>
    </dgm:pt>
    <dgm:pt modelId="{D0384B3B-9080-4E11-9D2A-0E1E439F4162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Исследовательские</a:t>
          </a:r>
        </a:p>
      </dgm:t>
    </dgm:pt>
    <dgm:pt modelId="{E24F4F1D-754C-4347-BF4A-2CA79772C867}" type="parTrans" cxnId="{4FC5B22D-1D03-4526-8629-7CD61CCDDE55}">
      <dgm:prSet/>
      <dgm:spPr/>
      <dgm:t>
        <a:bodyPr/>
        <a:lstStyle/>
        <a:p>
          <a:endParaRPr lang="ru-RU"/>
        </a:p>
      </dgm:t>
    </dgm:pt>
    <dgm:pt modelId="{9B6DEA57-A51F-4A06-A602-8BEABE0C6761}" type="sibTrans" cxnId="{4FC5B22D-1D03-4526-8629-7CD61CCDDE55}">
      <dgm:prSet/>
      <dgm:spPr/>
      <dgm:t>
        <a:bodyPr/>
        <a:lstStyle/>
        <a:p>
          <a:endParaRPr lang="ru-RU"/>
        </a:p>
      </dgm:t>
    </dgm:pt>
    <dgm:pt modelId="{DDA4178D-1619-4771-937E-23229EA4C782}">
      <dgm:prSet custT="1"/>
      <dgm:spPr>
        <a:noFill/>
        <a:ln>
          <a:solidFill>
            <a:schemeClr val="tx1"/>
          </a:solidFill>
        </a:ln>
      </dgm:spPr>
      <dgm:t>
        <a:bodyPr/>
        <a:lstStyle/>
        <a:p>
          <a:pPr algn="l"/>
          <a:r>
            <a:rPr lang="ru-RU" sz="1400" dirty="0"/>
            <a:t>Формулировать проблемы (определять разрывы между настоящим и желательным состоянием объекта) </a:t>
          </a:r>
        </a:p>
        <a:p>
          <a:pPr algn="l"/>
          <a:r>
            <a:rPr lang="ru-RU" sz="1400" dirty="0"/>
            <a:t>Формулировать гипотезы</a:t>
          </a:r>
        </a:p>
        <a:p>
          <a:pPr algn="l"/>
          <a:r>
            <a:rPr lang="ru-RU" sz="1400" dirty="0"/>
            <a:t>Определять цель, планируемый результат (изменение)</a:t>
          </a:r>
        </a:p>
        <a:p>
          <a:pPr algn="l"/>
          <a:r>
            <a:rPr lang="ru-RU" sz="1400" dirty="0"/>
            <a:t>Проводить исследования (ставить опыты, измерять, наблюдать)</a:t>
          </a:r>
        </a:p>
        <a:p>
          <a:pPr algn="l"/>
          <a:r>
            <a:rPr lang="ru-RU" sz="1400" dirty="0"/>
            <a:t>Формулировать выводы, интерпретировать  результаты</a:t>
          </a:r>
        </a:p>
        <a:p>
          <a:pPr algn="l"/>
          <a:r>
            <a:rPr lang="ru-RU" sz="1400" dirty="0"/>
            <a:t>Прогнозировать развитие процесса (объекта)</a:t>
          </a:r>
        </a:p>
      </dgm:t>
    </dgm:pt>
    <dgm:pt modelId="{CF147B4D-966F-4B43-B613-771CDBAD76E5}" type="parTrans" cxnId="{6F830275-3534-48D6-BADE-76F58A2665DB}">
      <dgm:prSet/>
      <dgm:spPr/>
      <dgm:t>
        <a:bodyPr/>
        <a:lstStyle/>
        <a:p>
          <a:endParaRPr lang="ru-RU"/>
        </a:p>
      </dgm:t>
    </dgm:pt>
    <dgm:pt modelId="{DF15FAA0-4383-4D3B-B80D-6BFEB400F3EA}" type="sibTrans" cxnId="{6F830275-3534-48D6-BADE-76F58A2665DB}">
      <dgm:prSet/>
      <dgm:spPr/>
      <dgm:t>
        <a:bodyPr/>
        <a:lstStyle/>
        <a:p>
          <a:endParaRPr lang="ru-RU"/>
        </a:p>
      </dgm:t>
    </dgm:pt>
    <dgm:pt modelId="{09D09F96-3874-40E4-A1CF-380370DF3670}">
      <dgm:prSet custT="1"/>
      <dgm:spPr>
        <a:ln>
          <a:solidFill>
            <a:schemeClr val="tx1"/>
          </a:solidFill>
        </a:ln>
      </dgm:spPr>
      <dgm:t>
        <a:bodyPr/>
        <a:lstStyle/>
        <a:p>
          <a:pPr algn="l"/>
          <a:r>
            <a:rPr lang="ru-RU" sz="1400" dirty="0"/>
            <a:t>Устанавливать последовательности (</a:t>
          </a:r>
          <a:r>
            <a:rPr lang="ru-RU" sz="1400" dirty="0" err="1"/>
            <a:t>сериация</a:t>
          </a:r>
          <a:r>
            <a:rPr lang="ru-RU" sz="1400" dirty="0"/>
            <a:t>)</a:t>
          </a:r>
        </a:p>
        <a:p>
          <a:pPr algn="l"/>
          <a:r>
            <a:rPr lang="ru-RU" sz="1400" dirty="0"/>
            <a:t>Сравнивать</a:t>
          </a:r>
        </a:p>
        <a:p>
          <a:pPr algn="l"/>
          <a:r>
            <a:rPr lang="ru-RU" sz="1400" dirty="0"/>
            <a:t>Классифицировать</a:t>
          </a:r>
        </a:p>
        <a:p>
          <a:pPr algn="l"/>
          <a:r>
            <a:rPr lang="ru-RU" sz="1400" dirty="0"/>
            <a:t>Обобщать (абстрагирование, синтез)</a:t>
          </a:r>
        </a:p>
        <a:p>
          <a:pPr algn="l"/>
          <a:r>
            <a:rPr lang="ru-RU" sz="1400" dirty="0"/>
            <a:t>Давать определение (синтез)</a:t>
          </a:r>
        </a:p>
        <a:p>
          <a:pPr algn="l"/>
          <a:r>
            <a:rPr lang="ru-RU" sz="1400" dirty="0"/>
            <a:t>Находить закономерности</a:t>
          </a:r>
        </a:p>
        <a:p>
          <a:pPr algn="l"/>
          <a:r>
            <a:rPr lang="ru-RU" sz="1400" dirty="0"/>
            <a:t>Выявлять недостатки информации</a:t>
          </a:r>
        </a:p>
        <a:p>
          <a:pPr algn="l"/>
          <a:r>
            <a:rPr lang="ru-RU" sz="1400" dirty="0"/>
            <a:t>Устанавливать причинно-следственные связи</a:t>
          </a:r>
        </a:p>
        <a:p>
          <a:pPr algn="l"/>
          <a:r>
            <a:rPr lang="ru-RU" sz="1400" dirty="0"/>
            <a:t>Пространственное мышление (повороты, развертка, свертка, перенос)</a:t>
          </a:r>
        </a:p>
      </dgm:t>
    </dgm:pt>
    <dgm:pt modelId="{D1114524-2101-4CA4-9D14-9BB173E5A6DB}" type="sibTrans" cxnId="{5375F948-8459-4896-9F03-0B99B3CD36C9}">
      <dgm:prSet/>
      <dgm:spPr/>
      <dgm:t>
        <a:bodyPr/>
        <a:lstStyle/>
        <a:p>
          <a:endParaRPr lang="ru-RU"/>
        </a:p>
      </dgm:t>
    </dgm:pt>
    <dgm:pt modelId="{3046A253-5F81-4AEF-B264-5A114CC210B8}" type="parTrans" cxnId="{5375F948-8459-4896-9F03-0B99B3CD36C9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359E991D-0FCB-4E25-A095-F9DDFB40B842}" type="pres">
      <dgm:prSet presAssocID="{3817719A-735C-408C-9E4F-AC8F6A9E86A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5FA899F-A896-40E6-B628-C2153DAEA3C2}" type="pres">
      <dgm:prSet presAssocID="{10254147-909D-4C4A-AE96-C04080920958}" presName="root" presStyleCnt="0"/>
      <dgm:spPr/>
    </dgm:pt>
    <dgm:pt modelId="{009F4254-B15D-4186-A43B-E3D2A057FBCA}" type="pres">
      <dgm:prSet presAssocID="{10254147-909D-4C4A-AE96-C04080920958}" presName="rootComposite" presStyleCnt="0"/>
      <dgm:spPr/>
    </dgm:pt>
    <dgm:pt modelId="{7214869B-D5AB-4213-9F0D-1194BD92E728}" type="pres">
      <dgm:prSet presAssocID="{10254147-909D-4C4A-AE96-C04080920958}" presName="rootText" presStyleLbl="node1" presStyleIdx="0" presStyleCnt="3" custScaleX="145471" custLinFactNeighborX="-14681" custLinFactNeighborY="-3246"/>
      <dgm:spPr/>
    </dgm:pt>
    <dgm:pt modelId="{0CD5A1A6-0C9A-40E2-BB68-42E7E8AB91BD}" type="pres">
      <dgm:prSet presAssocID="{10254147-909D-4C4A-AE96-C04080920958}" presName="rootConnector" presStyleLbl="node1" presStyleIdx="0" presStyleCnt="3"/>
      <dgm:spPr/>
    </dgm:pt>
    <dgm:pt modelId="{8E85DBA5-994D-467B-A056-01526C89D320}" type="pres">
      <dgm:prSet presAssocID="{10254147-909D-4C4A-AE96-C04080920958}" presName="childShape" presStyleCnt="0"/>
      <dgm:spPr/>
    </dgm:pt>
    <dgm:pt modelId="{0E59F3AA-3A51-45E7-B797-B00D369F0D07}" type="pres">
      <dgm:prSet presAssocID="{3046A253-5F81-4AEF-B264-5A114CC210B8}" presName="Name13" presStyleLbl="parChTrans1D2" presStyleIdx="0" presStyleCnt="3"/>
      <dgm:spPr/>
    </dgm:pt>
    <dgm:pt modelId="{6F1C752D-1DD7-406A-8545-71AAE63B59A4}" type="pres">
      <dgm:prSet presAssocID="{09D09F96-3874-40E4-A1CF-380370DF3670}" presName="childText" presStyleLbl="bgAcc1" presStyleIdx="0" presStyleCnt="3" custScaleX="200161" custScaleY="628499" custLinFactNeighborX="-18390" custLinFactNeighborY="-12302">
        <dgm:presLayoutVars>
          <dgm:bulletEnabled val="1"/>
        </dgm:presLayoutVars>
      </dgm:prSet>
      <dgm:spPr/>
    </dgm:pt>
    <dgm:pt modelId="{3EDD003F-FA34-45C1-BFB2-35FC0BC32F1B}" type="pres">
      <dgm:prSet presAssocID="{D0384B3B-9080-4E11-9D2A-0E1E439F4162}" presName="root" presStyleCnt="0"/>
      <dgm:spPr/>
    </dgm:pt>
    <dgm:pt modelId="{CD305AB6-DD63-4A2E-9972-B769873CC727}" type="pres">
      <dgm:prSet presAssocID="{D0384B3B-9080-4E11-9D2A-0E1E439F4162}" presName="rootComposite" presStyleCnt="0"/>
      <dgm:spPr/>
    </dgm:pt>
    <dgm:pt modelId="{908E1C63-549A-4BD3-B218-07B982E4CB19}" type="pres">
      <dgm:prSet presAssocID="{D0384B3B-9080-4E11-9D2A-0E1E439F4162}" presName="rootText" presStyleLbl="node1" presStyleIdx="1" presStyleCnt="3" custScaleX="156869" custLinFactNeighborX="-4621" custLinFactNeighborY="5798"/>
      <dgm:spPr/>
    </dgm:pt>
    <dgm:pt modelId="{646A0181-E3BC-44FC-9826-E6B2A63C6C5F}" type="pres">
      <dgm:prSet presAssocID="{D0384B3B-9080-4E11-9D2A-0E1E439F4162}" presName="rootConnector" presStyleLbl="node1" presStyleIdx="1" presStyleCnt="3"/>
      <dgm:spPr/>
    </dgm:pt>
    <dgm:pt modelId="{2D9E0509-EB4D-4AB7-92B8-3CC2E5DEBD12}" type="pres">
      <dgm:prSet presAssocID="{D0384B3B-9080-4E11-9D2A-0E1E439F4162}" presName="childShape" presStyleCnt="0"/>
      <dgm:spPr/>
    </dgm:pt>
    <dgm:pt modelId="{E919E332-1F0E-49F4-A14D-5B41BC8A0B08}" type="pres">
      <dgm:prSet presAssocID="{CF147B4D-966F-4B43-B613-771CDBAD76E5}" presName="Name13" presStyleLbl="parChTrans1D2" presStyleIdx="1" presStyleCnt="3"/>
      <dgm:spPr/>
    </dgm:pt>
    <dgm:pt modelId="{03BC51A7-F97D-4A7D-A07E-21765D530368}" type="pres">
      <dgm:prSet presAssocID="{DDA4178D-1619-4771-937E-23229EA4C782}" presName="childText" presStyleLbl="bgAcc1" presStyleIdx="1" presStyleCnt="3" custScaleX="207504" custScaleY="577148" custLinFactNeighborX="-11201" custLinFactNeighborY="6680">
        <dgm:presLayoutVars>
          <dgm:bulletEnabled val="1"/>
        </dgm:presLayoutVars>
      </dgm:prSet>
      <dgm:spPr/>
    </dgm:pt>
    <dgm:pt modelId="{5A9C76BC-AD2A-41C9-A001-E8CE17D63B23}" type="pres">
      <dgm:prSet presAssocID="{3C5DBD3E-E7FD-44F0-ABE1-C6CC7B27E5D9}" presName="root" presStyleCnt="0"/>
      <dgm:spPr/>
    </dgm:pt>
    <dgm:pt modelId="{099B9B3A-6479-40D9-AB2E-9B33D8B6CE1C}" type="pres">
      <dgm:prSet presAssocID="{3C5DBD3E-E7FD-44F0-ABE1-C6CC7B27E5D9}" presName="rootComposite" presStyleCnt="0"/>
      <dgm:spPr/>
    </dgm:pt>
    <dgm:pt modelId="{8C1B370D-A307-4A60-9F57-890271A08083}" type="pres">
      <dgm:prSet presAssocID="{3C5DBD3E-E7FD-44F0-ABE1-C6CC7B27E5D9}" presName="rootText" presStyleLbl="node1" presStyleIdx="2" presStyleCnt="3" custScaleX="168220" custLinFactNeighborX="301" custLinFactNeighborY="8664"/>
      <dgm:spPr/>
    </dgm:pt>
    <dgm:pt modelId="{091DA222-044F-4266-BA0E-86789A67777D}" type="pres">
      <dgm:prSet presAssocID="{3C5DBD3E-E7FD-44F0-ABE1-C6CC7B27E5D9}" presName="rootConnector" presStyleLbl="node1" presStyleIdx="2" presStyleCnt="3"/>
      <dgm:spPr/>
    </dgm:pt>
    <dgm:pt modelId="{A15F4492-3C37-49E6-A5EB-FC4E29B8C730}" type="pres">
      <dgm:prSet presAssocID="{3C5DBD3E-E7FD-44F0-ABE1-C6CC7B27E5D9}" presName="childShape" presStyleCnt="0"/>
      <dgm:spPr/>
    </dgm:pt>
    <dgm:pt modelId="{2EF0050F-394F-42DF-ABBE-A6499B058616}" type="pres">
      <dgm:prSet presAssocID="{C734478B-E9FC-4AF2-AD7C-1D16BF964C05}" presName="Name13" presStyleLbl="parChTrans1D2" presStyleIdx="2" presStyleCnt="3"/>
      <dgm:spPr/>
    </dgm:pt>
    <dgm:pt modelId="{71416023-5F55-4742-94F5-8FAA6B892D83}" type="pres">
      <dgm:prSet presAssocID="{F2734AB1-958C-4AFD-A847-902F63BD5A3C}" presName="childText" presStyleLbl="bgAcc1" presStyleIdx="2" presStyleCnt="3" custScaleX="185967" custScaleY="545135">
        <dgm:presLayoutVars>
          <dgm:bulletEnabled val="1"/>
        </dgm:presLayoutVars>
      </dgm:prSet>
      <dgm:spPr/>
    </dgm:pt>
  </dgm:ptLst>
  <dgm:cxnLst>
    <dgm:cxn modelId="{A44B3112-AA9A-4E1C-A186-4FD8638392EB}" type="presOf" srcId="{3046A253-5F81-4AEF-B264-5A114CC210B8}" destId="{0E59F3AA-3A51-45E7-B797-B00D369F0D07}" srcOrd="0" destOrd="0" presId="urn:microsoft.com/office/officeart/2005/8/layout/hierarchy3"/>
    <dgm:cxn modelId="{7280EB1F-C4F8-4A73-9EE0-A6FA714A8074}" srcId="{3C5DBD3E-E7FD-44F0-ABE1-C6CC7B27E5D9}" destId="{F2734AB1-958C-4AFD-A847-902F63BD5A3C}" srcOrd="0" destOrd="0" parTransId="{C734478B-E9FC-4AF2-AD7C-1D16BF964C05}" sibTransId="{14C9DD1E-7B1B-461A-B50B-D7888F05D90A}"/>
    <dgm:cxn modelId="{BD39B62A-4006-4F60-9371-2BD045739E2A}" type="presOf" srcId="{DDA4178D-1619-4771-937E-23229EA4C782}" destId="{03BC51A7-F97D-4A7D-A07E-21765D530368}" srcOrd="0" destOrd="0" presId="urn:microsoft.com/office/officeart/2005/8/layout/hierarchy3"/>
    <dgm:cxn modelId="{4FC5B22D-1D03-4526-8629-7CD61CCDDE55}" srcId="{3817719A-735C-408C-9E4F-AC8F6A9E86A4}" destId="{D0384B3B-9080-4E11-9D2A-0E1E439F4162}" srcOrd="1" destOrd="0" parTransId="{E24F4F1D-754C-4347-BF4A-2CA79772C867}" sibTransId="{9B6DEA57-A51F-4A06-A602-8BEABE0C6761}"/>
    <dgm:cxn modelId="{68DC892E-33CA-4533-A229-7AD643328004}" type="presOf" srcId="{F2734AB1-958C-4AFD-A847-902F63BD5A3C}" destId="{71416023-5F55-4742-94F5-8FAA6B892D83}" srcOrd="0" destOrd="0" presId="urn:microsoft.com/office/officeart/2005/8/layout/hierarchy3"/>
    <dgm:cxn modelId="{F4146139-0697-4403-B511-63D965192FE1}" type="presOf" srcId="{3C5DBD3E-E7FD-44F0-ABE1-C6CC7B27E5D9}" destId="{8C1B370D-A307-4A60-9F57-890271A08083}" srcOrd="0" destOrd="0" presId="urn:microsoft.com/office/officeart/2005/8/layout/hierarchy3"/>
    <dgm:cxn modelId="{D08F5C40-7CCC-42F4-8BE1-01A419FC0965}" srcId="{3817719A-735C-408C-9E4F-AC8F6A9E86A4}" destId="{10254147-909D-4C4A-AE96-C04080920958}" srcOrd="0" destOrd="0" parTransId="{CBE69784-48BA-499A-B57D-6FDA3A73319E}" sibTransId="{F3B5D1A3-5D2E-4B77-9A9E-B70F91558FB7}"/>
    <dgm:cxn modelId="{217A3344-65D5-4F76-9D19-8C88752864FB}" type="presOf" srcId="{10254147-909D-4C4A-AE96-C04080920958}" destId="{0CD5A1A6-0C9A-40E2-BB68-42E7E8AB91BD}" srcOrd="1" destOrd="0" presId="urn:microsoft.com/office/officeart/2005/8/layout/hierarchy3"/>
    <dgm:cxn modelId="{5375F948-8459-4896-9F03-0B99B3CD36C9}" srcId="{10254147-909D-4C4A-AE96-C04080920958}" destId="{09D09F96-3874-40E4-A1CF-380370DF3670}" srcOrd="0" destOrd="0" parTransId="{3046A253-5F81-4AEF-B264-5A114CC210B8}" sibTransId="{D1114524-2101-4CA4-9D14-9BB173E5A6DB}"/>
    <dgm:cxn modelId="{7E20094E-49BA-4FCF-8939-D7F6353E431F}" type="presOf" srcId="{CF147B4D-966F-4B43-B613-771CDBAD76E5}" destId="{E919E332-1F0E-49F4-A14D-5B41BC8A0B08}" srcOrd="0" destOrd="0" presId="urn:microsoft.com/office/officeart/2005/8/layout/hierarchy3"/>
    <dgm:cxn modelId="{6F830275-3534-48D6-BADE-76F58A2665DB}" srcId="{D0384B3B-9080-4E11-9D2A-0E1E439F4162}" destId="{DDA4178D-1619-4771-937E-23229EA4C782}" srcOrd="0" destOrd="0" parTransId="{CF147B4D-966F-4B43-B613-771CDBAD76E5}" sibTransId="{DF15FAA0-4383-4D3B-B80D-6BFEB400F3EA}"/>
    <dgm:cxn modelId="{08DB8881-97B8-47B3-8119-7977EC562F77}" type="presOf" srcId="{C734478B-E9FC-4AF2-AD7C-1D16BF964C05}" destId="{2EF0050F-394F-42DF-ABBE-A6499B058616}" srcOrd="0" destOrd="0" presId="urn:microsoft.com/office/officeart/2005/8/layout/hierarchy3"/>
    <dgm:cxn modelId="{2BB06196-C5CC-4CFF-BFC4-B010C53757AB}" type="presOf" srcId="{D0384B3B-9080-4E11-9D2A-0E1E439F4162}" destId="{646A0181-E3BC-44FC-9826-E6B2A63C6C5F}" srcOrd="1" destOrd="0" presId="urn:microsoft.com/office/officeart/2005/8/layout/hierarchy3"/>
    <dgm:cxn modelId="{021157AD-C1EE-4DBC-B1FF-B17537FFBA6C}" type="presOf" srcId="{3817719A-735C-408C-9E4F-AC8F6A9E86A4}" destId="{359E991D-0FCB-4E25-A095-F9DDFB40B842}" srcOrd="0" destOrd="0" presId="urn:microsoft.com/office/officeart/2005/8/layout/hierarchy3"/>
    <dgm:cxn modelId="{E376A8B3-5FA2-4A1F-B875-47CDCD05CCC2}" type="presOf" srcId="{3C5DBD3E-E7FD-44F0-ABE1-C6CC7B27E5D9}" destId="{091DA222-044F-4266-BA0E-86789A67777D}" srcOrd="1" destOrd="0" presId="urn:microsoft.com/office/officeart/2005/8/layout/hierarchy3"/>
    <dgm:cxn modelId="{1918ABB5-6FE4-40F9-8418-4EB85283F6D4}" type="presOf" srcId="{10254147-909D-4C4A-AE96-C04080920958}" destId="{7214869B-D5AB-4213-9F0D-1194BD92E728}" srcOrd="0" destOrd="0" presId="urn:microsoft.com/office/officeart/2005/8/layout/hierarchy3"/>
    <dgm:cxn modelId="{2A5C24B6-81B7-46FF-87E0-CAD5D17EB729}" srcId="{3817719A-735C-408C-9E4F-AC8F6A9E86A4}" destId="{3C5DBD3E-E7FD-44F0-ABE1-C6CC7B27E5D9}" srcOrd="2" destOrd="0" parTransId="{B3487B9F-7529-4101-8C18-C9E6DB583D4E}" sibTransId="{5744FEB3-416C-4270-B9AC-E42492492272}"/>
    <dgm:cxn modelId="{1306A9CF-1F08-46FB-95FF-0F05510E62DC}" type="presOf" srcId="{09D09F96-3874-40E4-A1CF-380370DF3670}" destId="{6F1C752D-1DD7-406A-8545-71AAE63B59A4}" srcOrd="0" destOrd="0" presId="urn:microsoft.com/office/officeart/2005/8/layout/hierarchy3"/>
    <dgm:cxn modelId="{A63191E2-7082-419F-A9C5-4F46084D9C57}" type="presOf" srcId="{D0384B3B-9080-4E11-9D2A-0E1E439F4162}" destId="{908E1C63-549A-4BD3-B218-07B982E4CB19}" srcOrd="0" destOrd="0" presId="urn:microsoft.com/office/officeart/2005/8/layout/hierarchy3"/>
    <dgm:cxn modelId="{9379A2E6-3FC7-4178-9A8B-39C8B06F1E37}" type="presParOf" srcId="{359E991D-0FCB-4E25-A095-F9DDFB40B842}" destId="{85FA899F-A896-40E6-B628-C2153DAEA3C2}" srcOrd="0" destOrd="0" presId="urn:microsoft.com/office/officeart/2005/8/layout/hierarchy3"/>
    <dgm:cxn modelId="{E520C114-55BD-4AB7-9108-0FB935195594}" type="presParOf" srcId="{85FA899F-A896-40E6-B628-C2153DAEA3C2}" destId="{009F4254-B15D-4186-A43B-E3D2A057FBCA}" srcOrd="0" destOrd="0" presId="urn:microsoft.com/office/officeart/2005/8/layout/hierarchy3"/>
    <dgm:cxn modelId="{316BE743-A55C-40DB-A226-5BDD1AC3FD4F}" type="presParOf" srcId="{009F4254-B15D-4186-A43B-E3D2A057FBCA}" destId="{7214869B-D5AB-4213-9F0D-1194BD92E728}" srcOrd="0" destOrd="0" presId="urn:microsoft.com/office/officeart/2005/8/layout/hierarchy3"/>
    <dgm:cxn modelId="{B3A6AD3D-205D-4F81-B24A-475CC8EF941B}" type="presParOf" srcId="{009F4254-B15D-4186-A43B-E3D2A057FBCA}" destId="{0CD5A1A6-0C9A-40E2-BB68-42E7E8AB91BD}" srcOrd="1" destOrd="0" presId="urn:microsoft.com/office/officeart/2005/8/layout/hierarchy3"/>
    <dgm:cxn modelId="{6D0A65B2-25B9-4730-A16C-850D94A64BC3}" type="presParOf" srcId="{85FA899F-A896-40E6-B628-C2153DAEA3C2}" destId="{8E85DBA5-994D-467B-A056-01526C89D320}" srcOrd="1" destOrd="0" presId="urn:microsoft.com/office/officeart/2005/8/layout/hierarchy3"/>
    <dgm:cxn modelId="{E0CE5220-6931-4BF1-9037-22682EC97C6F}" type="presParOf" srcId="{8E85DBA5-994D-467B-A056-01526C89D320}" destId="{0E59F3AA-3A51-45E7-B797-B00D369F0D07}" srcOrd="0" destOrd="0" presId="urn:microsoft.com/office/officeart/2005/8/layout/hierarchy3"/>
    <dgm:cxn modelId="{66F929B5-B4B6-4AEF-8801-9141AFDF70CC}" type="presParOf" srcId="{8E85DBA5-994D-467B-A056-01526C89D320}" destId="{6F1C752D-1DD7-406A-8545-71AAE63B59A4}" srcOrd="1" destOrd="0" presId="urn:microsoft.com/office/officeart/2005/8/layout/hierarchy3"/>
    <dgm:cxn modelId="{ED7498A8-A8E4-4AB0-837B-ECE0B0DA1D37}" type="presParOf" srcId="{359E991D-0FCB-4E25-A095-F9DDFB40B842}" destId="{3EDD003F-FA34-45C1-BFB2-35FC0BC32F1B}" srcOrd="1" destOrd="0" presId="urn:microsoft.com/office/officeart/2005/8/layout/hierarchy3"/>
    <dgm:cxn modelId="{7A2AAB4F-3D7A-4209-9BC3-09A8D2BC91C5}" type="presParOf" srcId="{3EDD003F-FA34-45C1-BFB2-35FC0BC32F1B}" destId="{CD305AB6-DD63-4A2E-9972-B769873CC727}" srcOrd="0" destOrd="0" presId="urn:microsoft.com/office/officeart/2005/8/layout/hierarchy3"/>
    <dgm:cxn modelId="{DB91F545-C16A-44BF-82C0-D929D160BF77}" type="presParOf" srcId="{CD305AB6-DD63-4A2E-9972-B769873CC727}" destId="{908E1C63-549A-4BD3-B218-07B982E4CB19}" srcOrd="0" destOrd="0" presId="urn:microsoft.com/office/officeart/2005/8/layout/hierarchy3"/>
    <dgm:cxn modelId="{4CEC999D-A0A8-45E5-B1DD-27A2C60AF59A}" type="presParOf" srcId="{CD305AB6-DD63-4A2E-9972-B769873CC727}" destId="{646A0181-E3BC-44FC-9826-E6B2A63C6C5F}" srcOrd="1" destOrd="0" presId="urn:microsoft.com/office/officeart/2005/8/layout/hierarchy3"/>
    <dgm:cxn modelId="{40D6EE59-6499-4E10-A6D8-74E37A215076}" type="presParOf" srcId="{3EDD003F-FA34-45C1-BFB2-35FC0BC32F1B}" destId="{2D9E0509-EB4D-4AB7-92B8-3CC2E5DEBD12}" srcOrd="1" destOrd="0" presId="urn:microsoft.com/office/officeart/2005/8/layout/hierarchy3"/>
    <dgm:cxn modelId="{6CBE0252-86E5-493C-9C2E-C630BD20A448}" type="presParOf" srcId="{2D9E0509-EB4D-4AB7-92B8-3CC2E5DEBD12}" destId="{E919E332-1F0E-49F4-A14D-5B41BC8A0B08}" srcOrd="0" destOrd="0" presId="urn:microsoft.com/office/officeart/2005/8/layout/hierarchy3"/>
    <dgm:cxn modelId="{190AF896-DB75-4EDE-A71D-AFDFFF3B5FF7}" type="presParOf" srcId="{2D9E0509-EB4D-4AB7-92B8-3CC2E5DEBD12}" destId="{03BC51A7-F97D-4A7D-A07E-21765D530368}" srcOrd="1" destOrd="0" presId="urn:microsoft.com/office/officeart/2005/8/layout/hierarchy3"/>
    <dgm:cxn modelId="{47258DA6-E435-4085-B4BA-6469B5B9FC74}" type="presParOf" srcId="{359E991D-0FCB-4E25-A095-F9DDFB40B842}" destId="{5A9C76BC-AD2A-41C9-A001-E8CE17D63B23}" srcOrd="2" destOrd="0" presId="urn:microsoft.com/office/officeart/2005/8/layout/hierarchy3"/>
    <dgm:cxn modelId="{D231D409-2A1C-47D6-9912-3CC1D78FA99A}" type="presParOf" srcId="{5A9C76BC-AD2A-41C9-A001-E8CE17D63B23}" destId="{099B9B3A-6479-40D9-AB2E-9B33D8B6CE1C}" srcOrd="0" destOrd="0" presId="urn:microsoft.com/office/officeart/2005/8/layout/hierarchy3"/>
    <dgm:cxn modelId="{DE7247E6-6D39-4BE0-B411-DD16B1897576}" type="presParOf" srcId="{099B9B3A-6479-40D9-AB2E-9B33D8B6CE1C}" destId="{8C1B370D-A307-4A60-9F57-890271A08083}" srcOrd="0" destOrd="0" presId="urn:microsoft.com/office/officeart/2005/8/layout/hierarchy3"/>
    <dgm:cxn modelId="{DADA08A3-9C04-4DB1-8DF5-53E5D9087F32}" type="presParOf" srcId="{099B9B3A-6479-40D9-AB2E-9B33D8B6CE1C}" destId="{091DA222-044F-4266-BA0E-86789A67777D}" srcOrd="1" destOrd="0" presId="urn:microsoft.com/office/officeart/2005/8/layout/hierarchy3"/>
    <dgm:cxn modelId="{038CADE1-9F15-4CC2-9448-B4A3150B4A32}" type="presParOf" srcId="{5A9C76BC-AD2A-41C9-A001-E8CE17D63B23}" destId="{A15F4492-3C37-49E6-A5EB-FC4E29B8C730}" srcOrd="1" destOrd="0" presId="urn:microsoft.com/office/officeart/2005/8/layout/hierarchy3"/>
    <dgm:cxn modelId="{CF22850D-C374-42A2-BF29-5D0F6F1D837F}" type="presParOf" srcId="{A15F4492-3C37-49E6-A5EB-FC4E29B8C730}" destId="{2EF0050F-394F-42DF-ABBE-A6499B058616}" srcOrd="0" destOrd="0" presId="urn:microsoft.com/office/officeart/2005/8/layout/hierarchy3"/>
    <dgm:cxn modelId="{BBAE80CD-E6DE-486B-9C61-3D27DC342862}" type="presParOf" srcId="{A15F4492-3C37-49E6-A5EB-FC4E29B8C730}" destId="{71416023-5F55-4742-94F5-8FAA6B892D83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817719A-735C-408C-9E4F-AC8F6A9E86A4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254147-909D-4C4A-AE96-C04080920958}">
      <dgm:prSet phldrT="[Текст]" custT="1"/>
      <dgm:spPr>
        <a:solidFill>
          <a:schemeClr val="accent2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Системно-</a:t>
          </a:r>
          <a:r>
            <a:rPr lang="ru-RU" sz="1800" b="1" kern="1200" dirty="0" err="1">
              <a:solidFill>
                <a:srgbClr val="1A444A"/>
              </a:solidFill>
              <a:latin typeface="+mn-lt"/>
              <a:ea typeface="Calibri"/>
              <a:cs typeface="Times New Roman"/>
            </a:rPr>
            <a:t>деятельностный</a:t>
          </a: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 подход</a:t>
          </a:r>
        </a:p>
      </dgm:t>
    </dgm:pt>
    <dgm:pt modelId="{CBE69784-48BA-499A-B57D-6FDA3A73319E}" type="parTrans" cxnId="{D08F5C40-7CCC-42F4-8BE1-01A419FC0965}">
      <dgm:prSet/>
      <dgm:spPr/>
      <dgm:t>
        <a:bodyPr/>
        <a:lstStyle/>
        <a:p>
          <a:endParaRPr lang="ru-RU"/>
        </a:p>
      </dgm:t>
    </dgm:pt>
    <dgm:pt modelId="{F3B5D1A3-5D2E-4B77-9A9E-B70F91558FB7}" type="sibTrans" cxnId="{D08F5C40-7CCC-42F4-8BE1-01A419FC0965}">
      <dgm:prSet/>
      <dgm:spPr/>
      <dgm:t>
        <a:bodyPr/>
        <a:lstStyle/>
        <a:p>
          <a:endParaRPr lang="ru-RU"/>
        </a:p>
      </dgm:t>
    </dgm:pt>
    <dgm:pt modelId="{6687AB26-1D10-4C32-B71E-4ABA460A40A8}">
      <dgm:prSet phldrT="[Текст]"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sz="1200" dirty="0"/>
            <a:t>учебно-познавательные, учебно-практические задачи</a:t>
          </a:r>
        </a:p>
      </dgm:t>
    </dgm:pt>
    <dgm:pt modelId="{65B22F5B-B6E7-4A28-9BC6-73FC50632AC3}" type="parTrans" cxnId="{26EBE684-0896-483B-86C3-6D844B2447F6}">
      <dgm:prSet/>
      <dgm:spPr/>
      <dgm:t>
        <a:bodyPr/>
        <a:lstStyle/>
        <a:p>
          <a:endParaRPr lang="ru-RU"/>
        </a:p>
      </dgm:t>
    </dgm:pt>
    <dgm:pt modelId="{A2E4C2E1-11EC-43A0-A121-8B516E3DC9BB}" type="sibTrans" cxnId="{26EBE684-0896-483B-86C3-6D844B2447F6}">
      <dgm:prSet/>
      <dgm:spPr/>
      <dgm:t>
        <a:bodyPr/>
        <a:lstStyle/>
        <a:p>
          <a:endParaRPr lang="ru-RU"/>
        </a:p>
      </dgm:t>
    </dgm:pt>
    <dgm:pt modelId="{3C5DBD3E-E7FD-44F0-ABE1-C6CC7B27E5D9}">
      <dgm:prSet phldrT="[Текст]" custT="1"/>
      <dgm:spPr>
        <a:solidFill>
          <a:schemeClr val="accent6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Комплексный подход:</a:t>
          </a:r>
        </a:p>
      </dgm:t>
    </dgm:pt>
    <dgm:pt modelId="{B3487B9F-7529-4101-8C18-C9E6DB583D4E}" type="parTrans" cxnId="{2A5C24B6-81B7-46FF-87E0-CAD5D17EB729}">
      <dgm:prSet/>
      <dgm:spPr/>
      <dgm:t>
        <a:bodyPr/>
        <a:lstStyle/>
        <a:p>
          <a:endParaRPr lang="ru-RU"/>
        </a:p>
      </dgm:t>
    </dgm:pt>
    <dgm:pt modelId="{5744FEB3-416C-4270-B9AC-E42492492272}" type="sibTrans" cxnId="{2A5C24B6-81B7-46FF-87E0-CAD5D17EB729}">
      <dgm:prSet/>
      <dgm:spPr/>
      <dgm:t>
        <a:bodyPr/>
        <a:lstStyle/>
        <a:p>
          <a:endParaRPr lang="ru-RU"/>
        </a:p>
      </dgm:t>
    </dgm:pt>
    <dgm:pt modelId="{F2734AB1-958C-4AFD-A847-902F63BD5A3C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ru-RU" sz="1200" dirty="0"/>
            <a:t>предметные результаты </a:t>
          </a:r>
        </a:p>
      </dgm:t>
    </dgm:pt>
    <dgm:pt modelId="{C734478B-E9FC-4AF2-AD7C-1D16BF964C05}" type="parTrans" cxnId="{7280EB1F-C4F8-4A73-9EE0-A6FA714A8074}">
      <dgm:prSet/>
      <dgm:spPr/>
      <dgm:t>
        <a:bodyPr/>
        <a:lstStyle/>
        <a:p>
          <a:endParaRPr lang="ru-RU"/>
        </a:p>
      </dgm:t>
    </dgm:pt>
    <dgm:pt modelId="{14C9DD1E-7B1B-461A-B50B-D7888F05D90A}" type="sibTrans" cxnId="{7280EB1F-C4F8-4A73-9EE0-A6FA714A8074}">
      <dgm:prSet/>
      <dgm:spPr/>
      <dgm:t>
        <a:bodyPr/>
        <a:lstStyle/>
        <a:p>
          <a:endParaRPr lang="ru-RU"/>
        </a:p>
      </dgm:t>
    </dgm:pt>
    <dgm:pt modelId="{D0384B3B-9080-4E11-9D2A-0E1E439F4162}">
      <dgm:prSet custT="1"/>
      <dgm:spPr>
        <a:solidFill>
          <a:schemeClr val="accent4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Уровневый подход </a:t>
          </a:r>
        </a:p>
      </dgm:t>
    </dgm:pt>
    <dgm:pt modelId="{E24F4F1D-754C-4347-BF4A-2CA79772C867}" type="parTrans" cxnId="{4FC5B22D-1D03-4526-8629-7CD61CCDDE55}">
      <dgm:prSet/>
      <dgm:spPr/>
      <dgm:t>
        <a:bodyPr/>
        <a:lstStyle/>
        <a:p>
          <a:endParaRPr lang="ru-RU"/>
        </a:p>
      </dgm:t>
    </dgm:pt>
    <dgm:pt modelId="{9B6DEA57-A51F-4A06-A602-8BEABE0C6761}" type="sibTrans" cxnId="{4FC5B22D-1D03-4526-8629-7CD61CCDDE55}">
      <dgm:prSet/>
      <dgm:spPr/>
      <dgm:t>
        <a:bodyPr/>
        <a:lstStyle/>
        <a:p>
          <a:endParaRPr lang="ru-RU"/>
        </a:p>
      </dgm:t>
    </dgm:pt>
    <dgm:pt modelId="{DDA4178D-1619-4771-937E-23229EA4C782}">
      <dgm:prSet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sz="1200" dirty="0"/>
            <a:t>ниже базового</a:t>
          </a:r>
        </a:p>
      </dgm:t>
    </dgm:pt>
    <dgm:pt modelId="{CF147B4D-966F-4B43-B613-771CDBAD76E5}" type="parTrans" cxnId="{6F830275-3534-48D6-BADE-76F58A2665DB}">
      <dgm:prSet/>
      <dgm:spPr/>
      <dgm:t>
        <a:bodyPr/>
        <a:lstStyle/>
        <a:p>
          <a:endParaRPr lang="ru-RU"/>
        </a:p>
      </dgm:t>
    </dgm:pt>
    <dgm:pt modelId="{DF15FAA0-4383-4D3B-B80D-6BFEB400F3EA}" type="sibTrans" cxnId="{6F830275-3534-48D6-BADE-76F58A2665DB}">
      <dgm:prSet/>
      <dgm:spPr/>
      <dgm:t>
        <a:bodyPr/>
        <a:lstStyle/>
        <a:p>
          <a:endParaRPr lang="ru-RU"/>
        </a:p>
      </dgm:t>
    </dgm:pt>
    <dgm:pt modelId="{09D09F96-3874-40E4-A1CF-380370DF3670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ru-RU" sz="1200" dirty="0"/>
            <a:t>уровень функциональной грамотности</a:t>
          </a:r>
        </a:p>
      </dgm:t>
    </dgm:pt>
    <dgm:pt modelId="{3046A253-5F81-4AEF-B264-5A114CC210B8}" type="parTrans" cxnId="{5375F948-8459-4896-9F03-0B99B3CD36C9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D1114524-2101-4CA4-9D14-9BB173E5A6DB}" type="sibTrans" cxnId="{5375F948-8459-4896-9F03-0B99B3CD36C9}">
      <dgm:prSet/>
      <dgm:spPr/>
      <dgm:t>
        <a:bodyPr/>
        <a:lstStyle/>
        <a:p>
          <a:endParaRPr lang="ru-RU"/>
        </a:p>
      </dgm:t>
    </dgm:pt>
    <dgm:pt modelId="{0EEAE0F1-56CC-4ED2-8B96-68650CDEA5B1}">
      <dgm:prSet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sz="1200" dirty="0"/>
            <a:t>базовый</a:t>
          </a:r>
        </a:p>
      </dgm:t>
    </dgm:pt>
    <dgm:pt modelId="{81718115-ABB0-4261-852E-3EE9FE3364E2}" type="parTrans" cxnId="{2C9F3EA7-62AA-4216-BE31-9B54D26C7697}">
      <dgm:prSet/>
      <dgm:spPr/>
      <dgm:t>
        <a:bodyPr/>
        <a:lstStyle/>
        <a:p>
          <a:endParaRPr lang="ru-RU"/>
        </a:p>
      </dgm:t>
    </dgm:pt>
    <dgm:pt modelId="{A4E5B970-EBDC-40FF-8C98-32828A94071A}" type="sibTrans" cxnId="{2C9F3EA7-62AA-4216-BE31-9B54D26C7697}">
      <dgm:prSet/>
      <dgm:spPr/>
      <dgm:t>
        <a:bodyPr/>
        <a:lstStyle/>
        <a:p>
          <a:endParaRPr lang="ru-RU"/>
        </a:p>
      </dgm:t>
    </dgm:pt>
    <dgm:pt modelId="{4AFA8488-AD74-45E9-80D3-F7281BCB1603}">
      <dgm:prSet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ru-RU" sz="1200" dirty="0"/>
            <a:t>выше базового</a:t>
          </a:r>
        </a:p>
      </dgm:t>
    </dgm:pt>
    <dgm:pt modelId="{EB893BFD-6386-4B94-B114-2FABC967B18D}" type="parTrans" cxnId="{3DD56D8C-D9F4-4093-B734-2E35810E7A35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681F90FB-C628-4AF4-8008-2FCD8B2F52FF}" type="sibTrans" cxnId="{3DD56D8C-D9F4-4093-B734-2E35810E7A35}">
      <dgm:prSet/>
      <dgm:spPr/>
      <dgm:t>
        <a:bodyPr/>
        <a:lstStyle/>
        <a:p>
          <a:endParaRPr lang="ru-RU"/>
        </a:p>
      </dgm:t>
    </dgm:pt>
    <dgm:pt modelId="{95CA1DB6-215D-46D7-99CB-3D9957F07472}">
      <dgm:prSet custT="1"/>
      <dgm:spPr>
        <a:ln>
          <a:solidFill>
            <a:schemeClr val="tx1"/>
          </a:solidFill>
        </a:ln>
      </dgm:spPr>
      <dgm:t>
        <a:bodyPr/>
        <a:lstStyle/>
        <a:p>
          <a:r>
            <a:rPr lang="ru-RU" sz="1300" dirty="0" err="1"/>
            <a:t>метапредметные</a:t>
          </a:r>
          <a:r>
            <a:rPr lang="ru-RU" sz="1300" dirty="0"/>
            <a:t> результаты </a:t>
          </a:r>
          <a:r>
            <a:rPr lang="ru-RU" sz="1600" b="1" dirty="0"/>
            <a:t>(познавательные</a:t>
          </a:r>
          <a:r>
            <a:rPr lang="ru-RU" sz="1300" dirty="0"/>
            <a:t>, коммуникативные, регулятивные УУД</a:t>
          </a:r>
        </a:p>
      </dgm:t>
    </dgm:pt>
    <dgm:pt modelId="{E98CCA09-EC3E-48AE-90E9-93F88AA1A71D}" type="parTrans" cxnId="{9F42F441-E1AB-4FC6-9FA0-2DBA85F8875B}">
      <dgm:prSet/>
      <dgm:spPr/>
      <dgm:t>
        <a:bodyPr/>
        <a:lstStyle/>
        <a:p>
          <a:endParaRPr lang="ru-RU"/>
        </a:p>
      </dgm:t>
    </dgm:pt>
    <dgm:pt modelId="{425B331F-859D-4F1F-BD2B-0336AC97DB8D}" type="sibTrans" cxnId="{9F42F441-E1AB-4FC6-9FA0-2DBA85F8875B}">
      <dgm:prSet/>
      <dgm:spPr/>
      <dgm:t>
        <a:bodyPr/>
        <a:lstStyle/>
        <a:p>
          <a:endParaRPr lang="ru-RU"/>
        </a:p>
      </dgm:t>
    </dgm:pt>
    <dgm:pt modelId="{8E3AAFCD-96AA-4379-B094-58B26036CA77}">
      <dgm:prSet/>
      <dgm:spPr>
        <a:ln>
          <a:solidFill>
            <a:schemeClr val="tx1"/>
          </a:solidFill>
        </a:ln>
      </dgm:spPr>
      <dgm:t>
        <a:bodyPr/>
        <a:lstStyle/>
        <a:p>
          <a:r>
            <a:rPr lang="ru-RU" dirty="0"/>
            <a:t>динамика показателей освоения знаний, умений и навыков;</a:t>
          </a:r>
        </a:p>
        <a:p>
          <a:r>
            <a:rPr lang="ru-RU" dirty="0"/>
            <a:t>…</a:t>
          </a:r>
        </a:p>
      </dgm:t>
    </dgm:pt>
    <dgm:pt modelId="{FEC2A25B-7803-427A-9C6C-01F129C35255}" type="parTrans" cxnId="{DC5637BA-A362-49D2-ADE1-35EC509AE8D9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54BCB866-88C5-4384-BC27-EB0FEE925F94}" type="sibTrans" cxnId="{DC5637BA-A362-49D2-ADE1-35EC509AE8D9}">
      <dgm:prSet/>
      <dgm:spPr/>
      <dgm:t>
        <a:bodyPr/>
        <a:lstStyle/>
        <a:p>
          <a:endParaRPr lang="ru-RU"/>
        </a:p>
      </dgm:t>
    </dgm:pt>
    <dgm:pt modelId="{359E991D-0FCB-4E25-A095-F9DDFB40B842}" type="pres">
      <dgm:prSet presAssocID="{3817719A-735C-408C-9E4F-AC8F6A9E86A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5FA899F-A896-40E6-B628-C2153DAEA3C2}" type="pres">
      <dgm:prSet presAssocID="{10254147-909D-4C4A-AE96-C04080920958}" presName="root" presStyleCnt="0"/>
      <dgm:spPr/>
    </dgm:pt>
    <dgm:pt modelId="{009F4254-B15D-4186-A43B-E3D2A057FBCA}" type="pres">
      <dgm:prSet presAssocID="{10254147-909D-4C4A-AE96-C04080920958}" presName="rootComposite" presStyleCnt="0"/>
      <dgm:spPr/>
    </dgm:pt>
    <dgm:pt modelId="{7214869B-D5AB-4213-9F0D-1194BD92E728}" type="pres">
      <dgm:prSet presAssocID="{10254147-909D-4C4A-AE96-C04080920958}" presName="rootText" presStyleLbl="node1" presStyleIdx="0" presStyleCnt="3" custScaleX="124733"/>
      <dgm:spPr/>
    </dgm:pt>
    <dgm:pt modelId="{0CD5A1A6-0C9A-40E2-BB68-42E7E8AB91BD}" type="pres">
      <dgm:prSet presAssocID="{10254147-909D-4C4A-AE96-C04080920958}" presName="rootConnector" presStyleLbl="node1" presStyleIdx="0" presStyleCnt="3"/>
      <dgm:spPr/>
    </dgm:pt>
    <dgm:pt modelId="{8E85DBA5-994D-467B-A056-01526C89D320}" type="pres">
      <dgm:prSet presAssocID="{10254147-909D-4C4A-AE96-C04080920958}" presName="childShape" presStyleCnt="0"/>
      <dgm:spPr/>
    </dgm:pt>
    <dgm:pt modelId="{980305C8-64BF-4D3D-8318-6F31298CC95C}" type="pres">
      <dgm:prSet presAssocID="{65B22F5B-B6E7-4A28-9BC6-73FC50632AC3}" presName="Name13" presStyleLbl="parChTrans1D2" presStyleIdx="0" presStyleCnt="8"/>
      <dgm:spPr/>
    </dgm:pt>
    <dgm:pt modelId="{ECF351F0-E37A-4669-96AA-3480D083467E}" type="pres">
      <dgm:prSet presAssocID="{6687AB26-1D10-4C32-B71E-4ABA460A40A8}" presName="childText" presStyleLbl="bgAcc1" presStyleIdx="0" presStyleCnt="8" custScaleX="127716" custScaleY="130309">
        <dgm:presLayoutVars>
          <dgm:bulletEnabled val="1"/>
        </dgm:presLayoutVars>
      </dgm:prSet>
      <dgm:spPr/>
    </dgm:pt>
    <dgm:pt modelId="{0E59F3AA-3A51-45E7-B797-B00D369F0D07}" type="pres">
      <dgm:prSet presAssocID="{3046A253-5F81-4AEF-B264-5A114CC210B8}" presName="Name13" presStyleLbl="parChTrans1D2" presStyleIdx="1" presStyleCnt="8"/>
      <dgm:spPr/>
    </dgm:pt>
    <dgm:pt modelId="{6F1C752D-1DD7-406A-8545-71AAE63B59A4}" type="pres">
      <dgm:prSet presAssocID="{09D09F96-3874-40E4-A1CF-380370DF3670}" presName="childText" presStyleLbl="bgAcc1" presStyleIdx="1" presStyleCnt="8" custScaleX="131174" custLinFactNeighborX="-1523" custLinFactNeighborY="-2437">
        <dgm:presLayoutVars>
          <dgm:bulletEnabled val="1"/>
        </dgm:presLayoutVars>
      </dgm:prSet>
      <dgm:spPr/>
    </dgm:pt>
    <dgm:pt modelId="{3EDD003F-FA34-45C1-BFB2-35FC0BC32F1B}" type="pres">
      <dgm:prSet presAssocID="{D0384B3B-9080-4E11-9D2A-0E1E439F4162}" presName="root" presStyleCnt="0"/>
      <dgm:spPr/>
    </dgm:pt>
    <dgm:pt modelId="{CD305AB6-DD63-4A2E-9972-B769873CC727}" type="pres">
      <dgm:prSet presAssocID="{D0384B3B-9080-4E11-9D2A-0E1E439F4162}" presName="rootComposite" presStyleCnt="0"/>
      <dgm:spPr/>
    </dgm:pt>
    <dgm:pt modelId="{908E1C63-549A-4BD3-B218-07B982E4CB19}" type="pres">
      <dgm:prSet presAssocID="{D0384B3B-9080-4E11-9D2A-0E1E439F4162}" presName="rootText" presStyleLbl="node1" presStyleIdx="1" presStyleCnt="3"/>
      <dgm:spPr/>
    </dgm:pt>
    <dgm:pt modelId="{646A0181-E3BC-44FC-9826-E6B2A63C6C5F}" type="pres">
      <dgm:prSet presAssocID="{D0384B3B-9080-4E11-9D2A-0E1E439F4162}" presName="rootConnector" presStyleLbl="node1" presStyleIdx="1" presStyleCnt="3"/>
      <dgm:spPr/>
    </dgm:pt>
    <dgm:pt modelId="{2D9E0509-EB4D-4AB7-92B8-3CC2E5DEBD12}" type="pres">
      <dgm:prSet presAssocID="{D0384B3B-9080-4E11-9D2A-0E1E439F4162}" presName="childShape" presStyleCnt="0"/>
      <dgm:spPr/>
    </dgm:pt>
    <dgm:pt modelId="{E919E332-1F0E-49F4-A14D-5B41BC8A0B08}" type="pres">
      <dgm:prSet presAssocID="{CF147B4D-966F-4B43-B613-771CDBAD76E5}" presName="Name13" presStyleLbl="parChTrans1D2" presStyleIdx="2" presStyleCnt="8"/>
      <dgm:spPr/>
    </dgm:pt>
    <dgm:pt modelId="{03BC51A7-F97D-4A7D-A07E-21765D530368}" type="pres">
      <dgm:prSet presAssocID="{DDA4178D-1619-4771-937E-23229EA4C782}" presName="childText" presStyleLbl="bgAcc1" presStyleIdx="2" presStyleCnt="8">
        <dgm:presLayoutVars>
          <dgm:bulletEnabled val="1"/>
        </dgm:presLayoutVars>
      </dgm:prSet>
      <dgm:spPr/>
    </dgm:pt>
    <dgm:pt modelId="{995FAB8E-E1FA-4F3A-8FB9-6110C98EED7E}" type="pres">
      <dgm:prSet presAssocID="{81718115-ABB0-4261-852E-3EE9FE3364E2}" presName="Name13" presStyleLbl="parChTrans1D2" presStyleIdx="3" presStyleCnt="8"/>
      <dgm:spPr/>
    </dgm:pt>
    <dgm:pt modelId="{B1D70CA3-DD81-4C63-944D-D8E24091FF8C}" type="pres">
      <dgm:prSet presAssocID="{0EEAE0F1-56CC-4ED2-8B96-68650CDEA5B1}" presName="childText" presStyleLbl="bgAcc1" presStyleIdx="3" presStyleCnt="8" custLinFactNeighborX="-761" custLinFactNeighborY="-3655">
        <dgm:presLayoutVars>
          <dgm:bulletEnabled val="1"/>
        </dgm:presLayoutVars>
      </dgm:prSet>
      <dgm:spPr/>
    </dgm:pt>
    <dgm:pt modelId="{94C3E42F-307E-48E8-BB53-AFDB6F1AA824}" type="pres">
      <dgm:prSet presAssocID="{EB893BFD-6386-4B94-B114-2FABC967B18D}" presName="Name13" presStyleLbl="parChTrans1D2" presStyleIdx="4" presStyleCnt="8"/>
      <dgm:spPr/>
    </dgm:pt>
    <dgm:pt modelId="{0D4623D0-3991-430B-807A-90A1BA6B29D8}" type="pres">
      <dgm:prSet presAssocID="{4AFA8488-AD74-45E9-80D3-F7281BCB1603}" presName="childText" presStyleLbl="bgAcc1" presStyleIdx="4" presStyleCnt="8" custLinFactNeighborX="-1523" custLinFactNeighborY="-8528">
        <dgm:presLayoutVars>
          <dgm:bulletEnabled val="1"/>
        </dgm:presLayoutVars>
      </dgm:prSet>
      <dgm:spPr/>
    </dgm:pt>
    <dgm:pt modelId="{5A9C76BC-AD2A-41C9-A001-E8CE17D63B23}" type="pres">
      <dgm:prSet presAssocID="{3C5DBD3E-E7FD-44F0-ABE1-C6CC7B27E5D9}" presName="root" presStyleCnt="0"/>
      <dgm:spPr/>
    </dgm:pt>
    <dgm:pt modelId="{099B9B3A-6479-40D9-AB2E-9B33D8B6CE1C}" type="pres">
      <dgm:prSet presAssocID="{3C5DBD3E-E7FD-44F0-ABE1-C6CC7B27E5D9}" presName="rootComposite" presStyleCnt="0"/>
      <dgm:spPr/>
    </dgm:pt>
    <dgm:pt modelId="{8C1B370D-A307-4A60-9F57-890271A08083}" type="pres">
      <dgm:prSet presAssocID="{3C5DBD3E-E7FD-44F0-ABE1-C6CC7B27E5D9}" presName="rootText" presStyleLbl="node1" presStyleIdx="2" presStyleCnt="3" custScaleX="168220"/>
      <dgm:spPr/>
    </dgm:pt>
    <dgm:pt modelId="{091DA222-044F-4266-BA0E-86789A67777D}" type="pres">
      <dgm:prSet presAssocID="{3C5DBD3E-E7FD-44F0-ABE1-C6CC7B27E5D9}" presName="rootConnector" presStyleLbl="node1" presStyleIdx="2" presStyleCnt="3"/>
      <dgm:spPr/>
    </dgm:pt>
    <dgm:pt modelId="{A15F4492-3C37-49E6-A5EB-FC4E29B8C730}" type="pres">
      <dgm:prSet presAssocID="{3C5DBD3E-E7FD-44F0-ABE1-C6CC7B27E5D9}" presName="childShape" presStyleCnt="0"/>
      <dgm:spPr/>
    </dgm:pt>
    <dgm:pt modelId="{2EF0050F-394F-42DF-ABBE-A6499B058616}" type="pres">
      <dgm:prSet presAssocID="{C734478B-E9FC-4AF2-AD7C-1D16BF964C05}" presName="Name13" presStyleLbl="parChTrans1D2" presStyleIdx="5" presStyleCnt="8"/>
      <dgm:spPr/>
    </dgm:pt>
    <dgm:pt modelId="{71416023-5F55-4742-94F5-8FAA6B892D83}" type="pres">
      <dgm:prSet presAssocID="{F2734AB1-958C-4AFD-A847-902F63BD5A3C}" presName="childText" presStyleLbl="bgAcc1" presStyleIdx="5" presStyleCnt="8" custScaleX="169004" custScaleY="106126">
        <dgm:presLayoutVars>
          <dgm:bulletEnabled val="1"/>
        </dgm:presLayoutVars>
      </dgm:prSet>
      <dgm:spPr/>
    </dgm:pt>
    <dgm:pt modelId="{07958A33-F819-4078-9D98-49DD617FFF81}" type="pres">
      <dgm:prSet presAssocID="{E98CCA09-EC3E-48AE-90E9-93F88AA1A71D}" presName="Name13" presStyleLbl="parChTrans1D2" presStyleIdx="6" presStyleCnt="8"/>
      <dgm:spPr/>
    </dgm:pt>
    <dgm:pt modelId="{116E5E95-A266-4032-B8EE-E136F1D31FD5}" type="pres">
      <dgm:prSet presAssocID="{95CA1DB6-215D-46D7-99CB-3D9957F07472}" presName="childText" presStyleLbl="bgAcc1" presStyleIdx="6" presStyleCnt="8" custScaleX="166699" custScaleY="98683">
        <dgm:presLayoutVars>
          <dgm:bulletEnabled val="1"/>
        </dgm:presLayoutVars>
      </dgm:prSet>
      <dgm:spPr/>
    </dgm:pt>
    <dgm:pt modelId="{DE92F59F-EDFE-435F-8FC1-A74A784C1AEA}" type="pres">
      <dgm:prSet presAssocID="{FEC2A25B-7803-427A-9C6C-01F129C35255}" presName="Name13" presStyleLbl="parChTrans1D2" presStyleIdx="7" presStyleCnt="8"/>
      <dgm:spPr/>
    </dgm:pt>
    <dgm:pt modelId="{C1B76774-7BB1-4EBF-9A45-23B219357CCD}" type="pres">
      <dgm:prSet presAssocID="{8E3AAFCD-96AA-4379-B094-58B26036CA77}" presName="childText" presStyleLbl="bgAcc1" presStyleIdx="7" presStyleCnt="8" custScaleX="169004">
        <dgm:presLayoutVars>
          <dgm:bulletEnabled val="1"/>
        </dgm:presLayoutVars>
      </dgm:prSet>
      <dgm:spPr/>
    </dgm:pt>
  </dgm:ptLst>
  <dgm:cxnLst>
    <dgm:cxn modelId="{76A59603-30FA-41ED-BC9C-5D202C51CFE1}" type="presOf" srcId="{F2734AB1-958C-4AFD-A847-902F63BD5A3C}" destId="{71416023-5F55-4742-94F5-8FAA6B892D83}" srcOrd="0" destOrd="0" presId="urn:microsoft.com/office/officeart/2005/8/layout/hierarchy3"/>
    <dgm:cxn modelId="{F5E47315-E16D-4529-990C-77804694E441}" type="presOf" srcId="{D0384B3B-9080-4E11-9D2A-0E1E439F4162}" destId="{908E1C63-549A-4BD3-B218-07B982E4CB19}" srcOrd="0" destOrd="0" presId="urn:microsoft.com/office/officeart/2005/8/layout/hierarchy3"/>
    <dgm:cxn modelId="{7280EB1F-C4F8-4A73-9EE0-A6FA714A8074}" srcId="{3C5DBD3E-E7FD-44F0-ABE1-C6CC7B27E5D9}" destId="{F2734AB1-958C-4AFD-A847-902F63BD5A3C}" srcOrd="0" destOrd="0" parTransId="{C734478B-E9FC-4AF2-AD7C-1D16BF964C05}" sibTransId="{14C9DD1E-7B1B-461A-B50B-D7888F05D90A}"/>
    <dgm:cxn modelId="{4FC5B22D-1D03-4526-8629-7CD61CCDDE55}" srcId="{3817719A-735C-408C-9E4F-AC8F6A9E86A4}" destId="{D0384B3B-9080-4E11-9D2A-0E1E439F4162}" srcOrd="1" destOrd="0" parTransId="{E24F4F1D-754C-4347-BF4A-2CA79772C867}" sibTransId="{9B6DEA57-A51F-4A06-A602-8BEABE0C6761}"/>
    <dgm:cxn modelId="{CDA1922F-F65C-41C3-A199-4B1660FD7312}" type="presOf" srcId="{3817719A-735C-408C-9E4F-AC8F6A9E86A4}" destId="{359E991D-0FCB-4E25-A095-F9DDFB40B842}" srcOrd="0" destOrd="0" presId="urn:microsoft.com/office/officeart/2005/8/layout/hierarchy3"/>
    <dgm:cxn modelId="{D08F5C40-7CCC-42F4-8BE1-01A419FC0965}" srcId="{3817719A-735C-408C-9E4F-AC8F6A9E86A4}" destId="{10254147-909D-4C4A-AE96-C04080920958}" srcOrd="0" destOrd="0" parTransId="{CBE69784-48BA-499A-B57D-6FDA3A73319E}" sibTransId="{F3B5D1A3-5D2E-4B77-9A9E-B70F91558FB7}"/>
    <dgm:cxn modelId="{9F42F441-E1AB-4FC6-9FA0-2DBA85F8875B}" srcId="{3C5DBD3E-E7FD-44F0-ABE1-C6CC7B27E5D9}" destId="{95CA1DB6-215D-46D7-99CB-3D9957F07472}" srcOrd="1" destOrd="0" parTransId="{E98CCA09-EC3E-48AE-90E9-93F88AA1A71D}" sibTransId="{425B331F-859D-4F1F-BD2B-0336AC97DB8D}"/>
    <dgm:cxn modelId="{5375F948-8459-4896-9F03-0B99B3CD36C9}" srcId="{10254147-909D-4C4A-AE96-C04080920958}" destId="{09D09F96-3874-40E4-A1CF-380370DF3670}" srcOrd="1" destOrd="0" parTransId="{3046A253-5F81-4AEF-B264-5A114CC210B8}" sibTransId="{D1114524-2101-4CA4-9D14-9BB173E5A6DB}"/>
    <dgm:cxn modelId="{6F830275-3534-48D6-BADE-76F58A2665DB}" srcId="{D0384B3B-9080-4E11-9D2A-0E1E439F4162}" destId="{DDA4178D-1619-4771-937E-23229EA4C782}" srcOrd="0" destOrd="0" parTransId="{CF147B4D-966F-4B43-B613-771CDBAD76E5}" sibTransId="{DF15FAA0-4383-4D3B-B80D-6BFEB400F3EA}"/>
    <dgm:cxn modelId="{19625D78-8C42-4544-871B-42CDD3D13ABA}" type="presOf" srcId="{0EEAE0F1-56CC-4ED2-8B96-68650CDEA5B1}" destId="{B1D70CA3-DD81-4C63-944D-D8E24091FF8C}" srcOrd="0" destOrd="0" presId="urn:microsoft.com/office/officeart/2005/8/layout/hierarchy3"/>
    <dgm:cxn modelId="{26EBE684-0896-483B-86C3-6D844B2447F6}" srcId="{10254147-909D-4C4A-AE96-C04080920958}" destId="{6687AB26-1D10-4C32-B71E-4ABA460A40A8}" srcOrd="0" destOrd="0" parTransId="{65B22F5B-B6E7-4A28-9BC6-73FC50632AC3}" sibTransId="{A2E4C2E1-11EC-43A0-A121-8B516E3DC9BB}"/>
    <dgm:cxn modelId="{3DD56D8C-D9F4-4093-B734-2E35810E7A35}" srcId="{D0384B3B-9080-4E11-9D2A-0E1E439F4162}" destId="{4AFA8488-AD74-45E9-80D3-F7281BCB1603}" srcOrd="2" destOrd="0" parTransId="{EB893BFD-6386-4B94-B114-2FABC967B18D}" sibTransId="{681F90FB-C628-4AF4-8008-2FCD8B2F52FF}"/>
    <dgm:cxn modelId="{59C4A98C-8773-460B-8373-7050E8F4215F}" type="presOf" srcId="{95CA1DB6-215D-46D7-99CB-3D9957F07472}" destId="{116E5E95-A266-4032-B8EE-E136F1D31FD5}" srcOrd="0" destOrd="0" presId="urn:microsoft.com/office/officeart/2005/8/layout/hierarchy3"/>
    <dgm:cxn modelId="{FDBB8593-0A86-4919-951E-A2CE6A99F2E0}" type="presOf" srcId="{E98CCA09-EC3E-48AE-90E9-93F88AA1A71D}" destId="{07958A33-F819-4078-9D98-49DD617FFF81}" srcOrd="0" destOrd="0" presId="urn:microsoft.com/office/officeart/2005/8/layout/hierarchy3"/>
    <dgm:cxn modelId="{25282297-7AC5-44B7-BA46-2C6840F1A2F4}" type="presOf" srcId="{CF147B4D-966F-4B43-B613-771CDBAD76E5}" destId="{E919E332-1F0E-49F4-A14D-5B41BC8A0B08}" srcOrd="0" destOrd="0" presId="urn:microsoft.com/office/officeart/2005/8/layout/hierarchy3"/>
    <dgm:cxn modelId="{F138869A-11F7-4D7E-8F67-AE98675EAB75}" type="presOf" srcId="{3C5DBD3E-E7FD-44F0-ABE1-C6CC7B27E5D9}" destId="{8C1B370D-A307-4A60-9F57-890271A08083}" srcOrd="0" destOrd="0" presId="urn:microsoft.com/office/officeart/2005/8/layout/hierarchy3"/>
    <dgm:cxn modelId="{E1D6F49A-175C-4C4F-B1A8-8F0F5311E2C1}" type="presOf" srcId="{EB893BFD-6386-4B94-B114-2FABC967B18D}" destId="{94C3E42F-307E-48E8-BB53-AFDB6F1AA824}" srcOrd="0" destOrd="0" presId="urn:microsoft.com/office/officeart/2005/8/layout/hierarchy3"/>
    <dgm:cxn modelId="{D5D24D9B-0766-4DCF-B846-8607F01145F7}" type="presOf" srcId="{4AFA8488-AD74-45E9-80D3-F7281BCB1603}" destId="{0D4623D0-3991-430B-807A-90A1BA6B29D8}" srcOrd="0" destOrd="0" presId="urn:microsoft.com/office/officeart/2005/8/layout/hierarchy3"/>
    <dgm:cxn modelId="{F3D230A7-BB0C-49F7-B2F8-FA163D3FC801}" type="presOf" srcId="{DDA4178D-1619-4771-937E-23229EA4C782}" destId="{03BC51A7-F97D-4A7D-A07E-21765D530368}" srcOrd="0" destOrd="0" presId="urn:microsoft.com/office/officeart/2005/8/layout/hierarchy3"/>
    <dgm:cxn modelId="{2C9F3EA7-62AA-4216-BE31-9B54D26C7697}" srcId="{D0384B3B-9080-4E11-9D2A-0E1E439F4162}" destId="{0EEAE0F1-56CC-4ED2-8B96-68650CDEA5B1}" srcOrd="1" destOrd="0" parTransId="{81718115-ABB0-4261-852E-3EE9FE3364E2}" sibTransId="{A4E5B970-EBDC-40FF-8C98-32828A94071A}"/>
    <dgm:cxn modelId="{BB9BB5A8-266F-4337-B376-5CF1642B3226}" type="presOf" srcId="{65B22F5B-B6E7-4A28-9BC6-73FC50632AC3}" destId="{980305C8-64BF-4D3D-8318-6F31298CC95C}" srcOrd="0" destOrd="0" presId="urn:microsoft.com/office/officeart/2005/8/layout/hierarchy3"/>
    <dgm:cxn modelId="{0FBADDA8-FC97-49FC-B896-F00B9509B9DF}" type="presOf" srcId="{6687AB26-1D10-4C32-B71E-4ABA460A40A8}" destId="{ECF351F0-E37A-4669-96AA-3480D083467E}" srcOrd="0" destOrd="0" presId="urn:microsoft.com/office/officeart/2005/8/layout/hierarchy3"/>
    <dgm:cxn modelId="{E34C6FB2-50B7-49CD-8843-17CCED856B70}" type="presOf" srcId="{3046A253-5F81-4AEF-B264-5A114CC210B8}" destId="{0E59F3AA-3A51-45E7-B797-B00D369F0D07}" srcOrd="0" destOrd="0" presId="urn:microsoft.com/office/officeart/2005/8/layout/hierarchy3"/>
    <dgm:cxn modelId="{2A5C24B6-81B7-46FF-87E0-CAD5D17EB729}" srcId="{3817719A-735C-408C-9E4F-AC8F6A9E86A4}" destId="{3C5DBD3E-E7FD-44F0-ABE1-C6CC7B27E5D9}" srcOrd="2" destOrd="0" parTransId="{B3487B9F-7529-4101-8C18-C9E6DB583D4E}" sibTransId="{5744FEB3-416C-4270-B9AC-E42492492272}"/>
    <dgm:cxn modelId="{DC5637BA-A362-49D2-ADE1-35EC509AE8D9}" srcId="{3C5DBD3E-E7FD-44F0-ABE1-C6CC7B27E5D9}" destId="{8E3AAFCD-96AA-4379-B094-58B26036CA77}" srcOrd="2" destOrd="0" parTransId="{FEC2A25B-7803-427A-9C6C-01F129C35255}" sibTransId="{54BCB866-88C5-4384-BC27-EB0FEE925F94}"/>
    <dgm:cxn modelId="{42B999C0-0137-4B13-9F81-AF09274609F8}" type="presOf" srcId="{8E3AAFCD-96AA-4379-B094-58B26036CA77}" destId="{C1B76774-7BB1-4EBF-9A45-23B219357CCD}" srcOrd="0" destOrd="0" presId="urn:microsoft.com/office/officeart/2005/8/layout/hierarchy3"/>
    <dgm:cxn modelId="{32550FCA-F751-4160-B736-DA06B13DAC63}" type="presOf" srcId="{3C5DBD3E-E7FD-44F0-ABE1-C6CC7B27E5D9}" destId="{091DA222-044F-4266-BA0E-86789A67777D}" srcOrd="1" destOrd="0" presId="urn:microsoft.com/office/officeart/2005/8/layout/hierarchy3"/>
    <dgm:cxn modelId="{363830CB-EADD-4FEB-963B-80ADBEA30415}" type="presOf" srcId="{09D09F96-3874-40E4-A1CF-380370DF3670}" destId="{6F1C752D-1DD7-406A-8545-71AAE63B59A4}" srcOrd="0" destOrd="0" presId="urn:microsoft.com/office/officeart/2005/8/layout/hierarchy3"/>
    <dgm:cxn modelId="{B68295D3-E7A3-47CB-943C-2E3337F37820}" type="presOf" srcId="{10254147-909D-4C4A-AE96-C04080920958}" destId="{7214869B-D5AB-4213-9F0D-1194BD92E728}" srcOrd="0" destOrd="0" presId="urn:microsoft.com/office/officeart/2005/8/layout/hierarchy3"/>
    <dgm:cxn modelId="{B0F99AD7-2945-4D29-928D-5B9899B53BDE}" type="presOf" srcId="{FEC2A25B-7803-427A-9C6C-01F129C35255}" destId="{DE92F59F-EDFE-435F-8FC1-A74A784C1AEA}" srcOrd="0" destOrd="0" presId="urn:microsoft.com/office/officeart/2005/8/layout/hierarchy3"/>
    <dgm:cxn modelId="{F18329D8-894A-4A32-B977-40E3F4C5339D}" type="presOf" srcId="{10254147-909D-4C4A-AE96-C04080920958}" destId="{0CD5A1A6-0C9A-40E2-BB68-42E7E8AB91BD}" srcOrd="1" destOrd="0" presId="urn:microsoft.com/office/officeart/2005/8/layout/hierarchy3"/>
    <dgm:cxn modelId="{4ACD78D8-C74A-42F6-85BC-5B6207DC9481}" type="presOf" srcId="{81718115-ABB0-4261-852E-3EE9FE3364E2}" destId="{995FAB8E-E1FA-4F3A-8FB9-6110C98EED7E}" srcOrd="0" destOrd="0" presId="urn:microsoft.com/office/officeart/2005/8/layout/hierarchy3"/>
    <dgm:cxn modelId="{18E99AE5-CF9D-49F5-A605-182AEF29F48A}" type="presOf" srcId="{D0384B3B-9080-4E11-9D2A-0E1E439F4162}" destId="{646A0181-E3BC-44FC-9826-E6B2A63C6C5F}" srcOrd="1" destOrd="0" presId="urn:microsoft.com/office/officeart/2005/8/layout/hierarchy3"/>
    <dgm:cxn modelId="{90894EF5-C6A9-414F-A374-0E2EE5108F9B}" type="presOf" srcId="{C734478B-E9FC-4AF2-AD7C-1D16BF964C05}" destId="{2EF0050F-394F-42DF-ABBE-A6499B058616}" srcOrd="0" destOrd="0" presId="urn:microsoft.com/office/officeart/2005/8/layout/hierarchy3"/>
    <dgm:cxn modelId="{057FDDEB-AE43-46AE-A187-0312EE559681}" type="presParOf" srcId="{359E991D-0FCB-4E25-A095-F9DDFB40B842}" destId="{85FA899F-A896-40E6-B628-C2153DAEA3C2}" srcOrd="0" destOrd="0" presId="urn:microsoft.com/office/officeart/2005/8/layout/hierarchy3"/>
    <dgm:cxn modelId="{799E8D60-CD7B-4751-8706-C1926BB4D043}" type="presParOf" srcId="{85FA899F-A896-40E6-B628-C2153DAEA3C2}" destId="{009F4254-B15D-4186-A43B-E3D2A057FBCA}" srcOrd="0" destOrd="0" presId="urn:microsoft.com/office/officeart/2005/8/layout/hierarchy3"/>
    <dgm:cxn modelId="{8BA640AC-6A7E-487B-8BD0-97C5B284C5FC}" type="presParOf" srcId="{009F4254-B15D-4186-A43B-E3D2A057FBCA}" destId="{7214869B-D5AB-4213-9F0D-1194BD92E728}" srcOrd="0" destOrd="0" presId="urn:microsoft.com/office/officeart/2005/8/layout/hierarchy3"/>
    <dgm:cxn modelId="{6912FCD0-6115-4A9C-A063-9CAC6188B5EC}" type="presParOf" srcId="{009F4254-B15D-4186-A43B-E3D2A057FBCA}" destId="{0CD5A1A6-0C9A-40E2-BB68-42E7E8AB91BD}" srcOrd="1" destOrd="0" presId="urn:microsoft.com/office/officeart/2005/8/layout/hierarchy3"/>
    <dgm:cxn modelId="{D29B9E49-11AB-4666-A5B2-EFB7B0726CC3}" type="presParOf" srcId="{85FA899F-A896-40E6-B628-C2153DAEA3C2}" destId="{8E85DBA5-994D-467B-A056-01526C89D320}" srcOrd="1" destOrd="0" presId="urn:microsoft.com/office/officeart/2005/8/layout/hierarchy3"/>
    <dgm:cxn modelId="{676F70BE-4856-4AF4-9444-14A795018CEC}" type="presParOf" srcId="{8E85DBA5-994D-467B-A056-01526C89D320}" destId="{980305C8-64BF-4D3D-8318-6F31298CC95C}" srcOrd="0" destOrd="0" presId="urn:microsoft.com/office/officeart/2005/8/layout/hierarchy3"/>
    <dgm:cxn modelId="{71CF799C-4C77-4D8F-AD99-0BE8AD2B466B}" type="presParOf" srcId="{8E85DBA5-994D-467B-A056-01526C89D320}" destId="{ECF351F0-E37A-4669-96AA-3480D083467E}" srcOrd="1" destOrd="0" presId="urn:microsoft.com/office/officeart/2005/8/layout/hierarchy3"/>
    <dgm:cxn modelId="{9C395A08-D921-426B-9401-EDE377C4BA1D}" type="presParOf" srcId="{8E85DBA5-994D-467B-A056-01526C89D320}" destId="{0E59F3AA-3A51-45E7-B797-B00D369F0D07}" srcOrd="2" destOrd="0" presId="urn:microsoft.com/office/officeart/2005/8/layout/hierarchy3"/>
    <dgm:cxn modelId="{75E9FEAB-DF22-4520-A01B-6A205DC88DCF}" type="presParOf" srcId="{8E85DBA5-994D-467B-A056-01526C89D320}" destId="{6F1C752D-1DD7-406A-8545-71AAE63B59A4}" srcOrd="3" destOrd="0" presId="urn:microsoft.com/office/officeart/2005/8/layout/hierarchy3"/>
    <dgm:cxn modelId="{BFDDE57F-CB60-4698-943C-B8DA6C419B27}" type="presParOf" srcId="{359E991D-0FCB-4E25-A095-F9DDFB40B842}" destId="{3EDD003F-FA34-45C1-BFB2-35FC0BC32F1B}" srcOrd="1" destOrd="0" presId="urn:microsoft.com/office/officeart/2005/8/layout/hierarchy3"/>
    <dgm:cxn modelId="{81907C7B-7A8D-40D2-834A-D57AFB02F9A6}" type="presParOf" srcId="{3EDD003F-FA34-45C1-BFB2-35FC0BC32F1B}" destId="{CD305AB6-DD63-4A2E-9972-B769873CC727}" srcOrd="0" destOrd="0" presId="urn:microsoft.com/office/officeart/2005/8/layout/hierarchy3"/>
    <dgm:cxn modelId="{C4434244-EA06-472F-9B31-E8F58BC0D043}" type="presParOf" srcId="{CD305AB6-DD63-4A2E-9972-B769873CC727}" destId="{908E1C63-549A-4BD3-B218-07B982E4CB19}" srcOrd="0" destOrd="0" presId="urn:microsoft.com/office/officeart/2005/8/layout/hierarchy3"/>
    <dgm:cxn modelId="{A96FD180-5F44-4D3C-AB08-DE372B8CFD2E}" type="presParOf" srcId="{CD305AB6-DD63-4A2E-9972-B769873CC727}" destId="{646A0181-E3BC-44FC-9826-E6B2A63C6C5F}" srcOrd="1" destOrd="0" presId="urn:microsoft.com/office/officeart/2005/8/layout/hierarchy3"/>
    <dgm:cxn modelId="{04981445-CD04-40D6-A5E6-FE212C2B6ADA}" type="presParOf" srcId="{3EDD003F-FA34-45C1-BFB2-35FC0BC32F1B}" destId="{2D9E0509-EB4D-4AB7-92B8-3CC2E5DEBD12}" srcOrd="1" destOrd="0" presId="urn:microsoft.com/office/officeart/2005/8/layout/hierarchy3"/>
    <dgm:cxn modelId="{471EDF3E-853D-41B2-99C0-9190991A9252}" type="presParOf" srcId="{2D9E0509-EB4D-4AB7-92B8-3CC2E5DEBD12}" destId="{E919E332-1F0E-49F4-A14D-5B41BC8A0B08}" srcOrd="0" destOrd="0" presId="urn:microsoft.com/office/officeart/2005/8/layout/hierarchy3"/>
    <dgm:cxn modelId="{E16D0037-7B2F-4675-A8B6-70FA4BA87CBD}" type="presParOf" srcId="{2D9E0509-EB4D-4AB7-92B8-3CC2E5DEBD12}" destId="{03BC51A7-F97D-4A7D-A07E-21765D530368}" srcOrd="1" destOrd="0" presId="urn:microsoft.com/office/officeart/2005/8/layout/hierarchy3"/>
    <dgm:cxn modelId="{43787B5F-2CB8-4004-872D-0D4BF56BE202}" type="presParOf" srcId="{2D9E0509-EB4D-4AB7-92B8-3CC2E5DEBD12}" destId="{995FAB8E-E1FA-4F3A-8FB9-6110C98EED7E}" srcOrd="2" destOrd="0" presId="urn:microsoft.com/office/officeart/2005/8/layout/hierarchy3"/>
    <dgm:cxn modelId="{A4D307E9-D3D4-40FD-8B50-BE0FCA79618D}" type="presParOf" srcId="{2D9E0509-EB4D-4AB7-92B8-3CC2E5DEBD12}" destId="{B1D70CA3-DD81-4C63-944D-D8E24091FF8C}" srcOrd="3" destOrd="0" presId="urn:microsoft.com/office/officeart/2005/8/layout/hierarchy3"/>
    <dgm:cxn modelId="{0048B084-1956-4D2B-9824-E7576F9B51F5}" type="presParOf" srcId="{2D9E0509-EB4D-4AB7-92B8-3CC2E5DEBD12}" destId="{94C3E42F-307E-48E8-BB53-AFDB6F1AA824}" srcOrd="4" destOrd="0" presId="urn:microsoft.com/office/officeart/2005/8/layout/hierarchy3"/>
    <dgm:cxn modelId="{16A75369-4D91-422B-A397-F8B8920485AE}" type="presParOf" srcId="{2D9E0509-EB4D-4AB7-92B8-3CC2E5DEBD12}" destId="{0D4623D0-3991-430B-807A-90A1BA6B29D8}" srcOrd="5" destOrd="0" presId="urn:microsoft.com/office/officeart/2005/8/layout/hierarchy3"/>
    <dgm:cxn modelId="{895A4529-93AB-447A-AC10-9A2F351FC88F}" type="presParOf" srcId="{359E991D-0FCB-4E25-A095-F9DDFB40B842}" destId="{5A9C76BC-AD2A-41C9-A001-E8CE17D63B23}" srcOrd="2" destOrd="0" presId="urn:microsoft.com/office/officeart/2005/8/layout/hierarchy3"/>
    <dgm:cxn modelId="{46EBC4D1-EC02-4873-929A-F8398839D7BE}" type="presParOf" srcId="{5A9C76BC-AD2A-41C9-A001-E8CE17D63B23}" destId="{099B9B3A-6479-40D9-AB2E-9B33D8B6CE1C}" srcOrd="0" destOrd="0" presId="urn:microsoft.com/office/officeart/2005/8/layout/hierarchy3"/>
    <dgm:cxn modelId="{C1AD0A3F-CF23-44D1-BE1D-BD66C9F59307}" type="presParOf" srcId="{099B9B3A-6479-40D9-AB2E-9B33D8B6CE1C}" destId="{8C1B370D-A307-4A60-9F57-890271A08083}" srcOrd="0" destOrd="0" presId="urn:microsoft.com/office/officeart/2005/8/layout/hierarchy3"/>
    <dgm:cxn modelId="{FB854FC3-A2E2-4D41-BD16-EED0D666C103}" type="presParOf" srcId="{099B9B3A-6479-40D9-AB2E-9B33D8B6CE1C}" destId="{091DA222-044F-4266-BA0E-86789A67777D}" srcOrd="1" destOrd="0" presId="urn:microsoft.com/office/officeart/2005/8/layout/hierarchy3"/>
    <dgm:cxn modelId="{16E1B7EE-CF34-4FFB-BF3E-27D7D9B226CE}" type="presParOf" srcId="{5A9C76BC-AD2A-41C9-A001-E8CE17D63B23}" destId="{A15F4492-3C37-49E6-A5EB-FC4E29B8C730}" srcOrd="1" destOrd="0" presId="urn:microsoft.com/office/officeart/2005/8/layout/hierarchy3"/>
    <dgm:cxn modelId="{EB0AD624-94B3-4332-BF13-3416841A6BEF}" type="presParOf" srcId="{A15F4492-3C37-49E6-A5EB-FC4E29B8C730}" destId="{2EF0050F-394F-42DF-ABBE-A6499B058616}" srcOrd="0" destOrd="0" presId="urn:microsoft.com/office/officeart/2005/8/layout/hierarchy3"/>
    <dgm:cxn modelId="{F2E2D0D4-1DA3-4B56-8259-8C785C7A85E2}" type="presParOf" srcId="{A15F4492-3C37-49E6-A5EB-FC4E29B8C730}" destId="{71416023-5F55-4742-94F5-8FAA6B892D83}" srcOrd="1" destOrd="0" presId="urn:microsoft.com/office/officeart/2005/8/layout/hierarchy3"/>
    <dgm:cxn modelId="{FD1EDC80-F438-476A-BF48-990537CC92D5}" type="presParOf" srcId="{A15F4492-3C37-49E6-A5EB-FC4E29B8C730}" destId="{07958A33-F819-4078-9D98-49DD617FFF81}" srcOrd="2" destOrd="0" presId="urn:microsoft.com/office/officeart/2005/8/layout/hierarchy3"/>
    <dgm:cxn modelId="{6E2EFC46-319A-4511-8EB6-6DD8CEB905ED}" type="presParOf" srcId="{A15F4492-3C37-49E6-A5EB-FC4E29B8C730}" destId="{116E5E95-A266-4032-B8EE-E136F1D31FD5}" srcOrd="3" destOrd="0" presId="urn:microsoft.com/office/officeart/2005/8/layout/hierarchy3"/>
    <dgm:cxn modelId="{B2E6488D-F126-4B5C-964D-C2EB2781ED00}" type="presParOf" srcId="{A15F4492-3C37-49E6-A5EB-FC4E29B8C730}" destId="{DE92F59F-EDFE-435F-8FC1-A74A784C1AEA}" srcOrd="4" destOrd="0" presId="urn:microsoft.com/office/officeart/2005/8/layout/hierarchy3"/>
    <dgm:cxn modelId="{B26D916E-0A6B-4028-8B44-08CB3D47925E}" type="presParOf" srcId="{A15F4492-3C37-49E6-A5EB-FC4E29B8C730}" destId="{C1B76774-7BB1-4EBF-9A45-23B219357CCD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71B972F-9DDB-408F-91F9-78CA738C4425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65B0ACC-94B2-4D27-B3E2-4196481D2818}">
      <dgm:prSet phldrT="[Текст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</a:rPr>
            <a:t>выводы (умозаключения)</a:t>
          </a:r>
        </a:p>
      </dgm:t>
    </dgm:pt>
    <dgm:pt modelId="{C92265C8-4F4D-420B-B313-DDEBAB7572B3}" type="parTrans" cxnId="{177D7DEF-3408-425F-83E2-489559B88251}">
      <dgm:prSet/>
      <dgm:spPr/>
      <dgm:t>
        <a:bodyPr/>
        <a:lstStyle/>
        <a:p>
          <a:endParaRPr lang="ru-RU"/>
        </a:p>
      </dgm:t>
    </dgm:pt>
    <dgm:pt modelId="{DD44C10A-9780-4FB1-9DAF-D6B1A6489A33}" type="sibTrans" cxnId="{177D7DEF-3408-425F-83E2-489559B88251}">
      <dgm:prSet/>
      <dgm:spPr/>
      <dgm:t>
        <a:bodyPr/>
        <a:lstStyle/>
        <a:p>
          <a:endParaRPr lang="ru-RU"/>
        </a:p>
      </dgm:t>
    </dgm:pt>
    <dgm:pt modelId="{2D5EE96D-0817-4656-B0B0-04F4B39F9FB8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b="1" i="0" u="none" dirty="0" err="1">
              <a:solidFill>
                <a:schemeClr val="tx1"/>
              </a:solidFill>
            </a:rPr>
            <a:t>фактуальная</a:t>
          </a:r>
          <a:r>
            <a:rPr lang="ru-RU" b="1" i="0" u="none" dirty="0">
              <a:solidFill>
                <a:schemeClr val="tx1"/>
              </a:solidFill>
            </a:rPr>
            <a:t> информация</a:t>
          </a:r>
          <a:endParaRPr lang="ru-RU" b="1" dirty="0">
            <a:solidFill>
              <a:schemeClr val="tx1"/>
            </a:solidFill>
          </a:endParaRPr>
        </a:p>
      </dgm:t>
    </dgm:pt>
    <dgm:pt modelId="{24AABD8C-8ECE-49C4-AEEF-BB4AE76B9EF2}" type="parTrans" cxnId="{5AAC5CC6-A49E-43CF-BAA2-C5A86F0050AA}">
      <dgm:prSet/>
      <dgm:spPr/>
      <dgm:t>
        <a:bodyPr/>
        <a:lstStyle/>
        <a:p>
          <a:endParaRPr lang="ru-RU"/>
        </a:p>
      </dgm:t>
    </dgm:pt>
    <dgm:pt modelId="{E618C1E5-8C4A-4456-B366-9069BC9B9DC1}" type="sibTrans" cxnId="{5AAC5CC6-A49E-43CF-BAA2-C5A86F0050AA}">
      <dgm:prSet/>
      <dgm:spPr/>
      <dgm:t>
        <a:bodyPr/>
        <a:lstStyle/>
        <a:p>
          <a:endParaRPr lang="ru-RU"/>
        </a:p>
      </dgm:t>
    </dgm:pt>
    <dgm:pt modelId="{79B6DA68-ACA2-4813-8377-6E51A4A5BF4A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</a:rPr>
            <a:t>ПРОЦЕДУРЫ АНАЛИЗА</a:t>
          </a:r>
        </a:p>
        <a:p>
          <a:r>
            <a:rPr lang="ru-RU" b="1" dirty="0">
              <a:solidFill>
                <a:schemeClr val="tx1"/>
              </a:solidFill>
            </a:rPr>
            <a:t>Выделять факты</a:t>
          </a:r>
        </a:p>
        <a:p>
          <a:r>
            <a:rPr lang="ru-RU" b="1" dirty="0">
              <a:solidFill>
                <a:schemeClr val="tx1"/>
              </a:solidFill>
            </a:rPr>
            <a:t>Сравнивать</a:t>
          </a:r>
        </a:p>
        <a:p>
          <a:r>
            <a:rPr lang="ru-RU" b="1" dirty="0">
              <a:solidFill>
                <a:schemeClr val="tx1"/>
              </a:solidFill>
            </a:rPr>
            <a:t>Классифицировать</a:t>
          </a:r>
        </a:p>
        <a:p>
          <a:r>
            <a:rPr lang="ru-RU" b="1" dirty="0">
              <a:solidFill>
                <a:schemeClr val="tx1"/>
              </a:solidFill>
            </a:rPr>
            <a:t>Определять понятия
Устанавливать  причины и следствий</a:t>
          </a:r>
        </a:p>
      </dgm:t>
    </dgm:pt>
    <dgm:pt modelId="{A5F138EB-8CAE-425D-9449-F0AE937099C6}" type="parTrans" cxnId="{6B80B82E-D355-4F3E-B3CE-A92B26F085EF}">
      <dgm:prSet/>
      <dgm:spPr/>
      <dgm:t>
        <a:bodyPr/>
        <a:lstStyle/>
        <a:p>
          <a:endParaRPr lang="ru-RU"/>
        </a:p>
      </dgm:t>
    </dgm:pt>
    <dgm:pt modelId="{9D730685-67D9-4EFA-BF06-BC38191C880B}" type="sibTrans" cxnId="{6B80B82E-D355-4F3E-B3CE-A92B26F085EF}">
      <dgm:prSet/>
      <dgm:spPr/>
      <dgm:t>
        <a:bodyPr/>
        <a:lstStyle/>
        <a:p>
          <a:endParaRPr lang="ru-RU"/>
        </a:p>
      </dgm:t>
    </dgm:pt>
    <dgm:pt modelId="{64940718-C98F-4C12-8510-C514E2D26604}" type="pres">
      <dgm:prSet presAssocID="{B71B972F-9DDB-408F-91F9-78CA738C4425}" presName="Name0" presStyleCnt="0">
        <dgm:presLayoutVars>
          <dgm:dir/>
          <dgm:resizeHandles val="exact"/>
        </dgm:presLayoutVars>
      </dgm:prSet>
      <dgm:spPr/>
    </dgm:pt>
    <dgm:pt modelId="{0240844D-F3F8-4501-B320-EC4DFD7ECAAE}" type="pres">
      <dgm:prSet presAssocID="{2D5EE96D-0817-4656-B0B0-04F4B39F9FB8}" presName="node" presStyleLbl="node1" presStyleIdx="0" presStyleCnt="3" custLinFactNeighborX="-2712" custLinFactNeighborY="-1398">
        <dgm:presLayoutVars>
          <dgm:bulletEnabled val="1"/>
        </dgm:presLayoutVars>
      </dgm:prSet>
      <dgm:spPr/>
    </dgm:pt>
    <dgm:pt modelId="{8F3DF8FB-BBE4-47A6-945A-261C9909E9AD}" type="pres">
      <dgm:prSet presAssocID="{E618C1E5-8C4A-4456-B366-9069BC9B9DC1}" presName="sibTrans" presStyleLbl="sibTrans2D1" presStyleIdx="0" presStyleCnt="2"/>
      <dgm:spPr/>
    </dgm:pt>
    <dgm:pt modelId="{BE41F474-44ED-4CAE-A4AC-E770BA6054C3}" type="pres">
      <dgm:prSet presAssocID="{E618C1E5-8C4A-4456-B366-9069BC9B9DC1}" presName="connectorText" presStyleLbl="sibTrans2D1" presStyleIdx="0" presStyleCnt="2"/>
      <dgm:spPr/>
    </dgm:pt>
    <dgm:pt modelId="{88081845-F484-45EA-870D-54A5D7E1FBCA}" type="pres">
      <dgm:prSet presAssocID="{79B6DA68-ACA2-4813-8377-6E51A4A5BF4A}" presName="node" presStyleLbl="node1" presStyleIdx="1" presStyleCnt="3" custScaleX="126143" custScaleY="174288">
        <dgm:presLayoutVars>
          <dgm:bulletEnabled val="1"/>
        </dgm:presLayoutVars>
      </dgm:prSet>
      <dgm:spPr/>
    </dgm:pt>
    <dgm:pt modelId="{D7B78F30-D9E7-46BB-841B-BA205C40DB15}" type="pres">
      <dgm:prSet presAssocID="{9D730685-67D9-4EFA-BF06-BC38191C880B}" presName="sibTrans" presStyleLbl="sibTrans2D1" presStyleIdx="1" presStyleCnt="2"/>
      <dgm:spPr/>
    </dgm:pt>
    <dgm:pt modelId="{BA24CEA2-3B61-460C-85A7-851DACB82680}" type="pres">
      <dgm:prSet presAssocID="{9D730685-67D9-4EFA-BF06-BC38191C880B}" presName="connectorText" presStyleLbl="sibTrans2D1" presStyleIdx="1" presStyleCnt="2"/>
      <dgm:spPr/>
    </dgm:pt>
    <dgm:pt modelId="{5C90592E-0354-4294-951A-37FB99D9F75F}" type="pres">
      <dgm:prSet presAssocID="{665B0ACC-94B2-4D27-B3E2-4196481D2818}" presName="node" presStyleLbl="node1" presStyleIdx="2" presStyleCnt="3">
        <dgm:presLayoutVars>
          <dgm:bulletEnabled val="1"/>
        </dgm:presLayoutVars>
      </dgm:prSet>
      <dgm:spPr/>
    </dgm:pt>
  </dgm:ptLst>
  <dgm:cxnLst>
    <dgm:cxn modelId="{882B151F-47AA-415A-A2D5-5265D48699DC}" type="presOf" srcId="{B71B972F-9DDB-408F-91F9-78CA738C4425}" destId="{64940718-C98F-4C12-8510-C514E2D26604}" srcOrd="0" destOrd="0" presId="urn:microsoft.com/office/officeart/2005/8/layout/process1"/>
    <dgm:cxn modelId="{70C4AE23-6638-4053-B696-15DEA518551C}" type="presOf" srcId="{9D730685-67D9-4EFA-BF06-BC38191C880B}" destId="{BA24CEA2-3B61-460C-85A7-851DACB82680}" srcOrd="1" destOrd="0" presId="urn:microsoft.com/office/officeart/2005/8/layout/process1"/>
    <dgm:cxn modelId="{6B80B82E-D355-4F3E-B3CE-A92B26F085EF}" srcId="{B71B972F-9DDB-408F-91F9-78CA738C4425}" destId="{79B6DA68-ACA2-4813-8377-6E51A4A5BF4A}" srcOrd="1" destOrd="0" parTransId="{A5F138EB-8CAE-425D-9449-F0AE937099C6}" sibTransId="{9D730685-67D9-4EFA-BF06-BC38191C880B}"/>
    <dgm:cxn modelId="{AFB49338-41BC-4D94-9FC9-62F518AE38EC}" type="presOf" srcId="{E618C1E5-8C4A-4456-B366-9069BC9B9DC1}" destId="{8F3DF8FB-BBE4-47A6-945A-261C9909E9AD}" srcOrd="0" destOrd="0" presId="urn:microsoft.com/office/officeart/2005/8/layout/process1"/>
    <dgm:cxn modelId="{D8DB783C-51C2-4FEE-B9C3-0E82EC6AAAD4}" type="presOf" srcId="{665B0ACC-94B2-4D27-B3E2-4196481D2818}" destId="{5C90592E-0354-4294-951A-37FB99D9F75F}" srcOrd="0" destOrd="0" presId="urn:microsoft.com/office/officeart/2005/8/layout/process1"/>
    <dgm:cxn modelId="{ACC2BF50-99A7-4D12-8295-91317FD060F1}" type="presOf" srcId="{E618C1E5-8C4A-4456-B366-9069BC9B9DC1}" destId="{BE41F474-44ED-4CAE-A4AC-E770BA6054C3}" srcOrd="1" destOrd="0" presId="urn:microsoft.com/office/officeart/2005/8/layout/process1"/>
    <dgm:cxn modelId="{3D691877-DBF2-4820-B65F-306C819AB983}" type="presOf" srcId="{79B6DA68-ACA2-4813-8377-6E51A4A5BF4A}" destId="{88081845-F484-45EA-870D-54A5D7E1FBCA}" srcOrd="0" destOrd="0" presId="urn:microsoft.com/office/officeart/2005/8/layout/process1"/>
    <dgm:cxn modelId="{4F18798D-2AAE-4075-B28F-881826CDBE78}" type="presOf" srcId="{2D5EE96D-0817-4656-B0B0-04F4B39F9FB8}" destId="{0240844D-F3F8-4501-B320-EC4DFD7ECAAE}" srcOrd="0" destOrd="0" presId="urn:microsoft.com/office/officeart/2005/8/layout/process1"/>
    <dgm:cxn modelId="{5AAC5CC6-A49E-43CF-BAA2-C5A86F0050AA}" srcId="{B71B972F-9DDB-408F-91F9-78CA738C4425}" destId="{2D5EE96D-0817-4656-B0B0-04F4B39F9FB8}" srcOrd="0" destOrd="0" parTransId="{24AABD8C-8ECE-49C4-AEEF-BB4AE76B9EF2}" sibTransId="{E618C1E5-8C4A-4456-B366-9069BC9B9DC1}"/>
    <dgm:cxn modelId="{8E80E4CD-2362-41D4-B149-968E75267033}" type="presOf" srcId="{9D730685-67D9-4EFA-BF06-BC38191C880B}" destId="{D7B78F30-D9E7-46BB-841B-BA205C40DB15}" srcOrd="0" destOrd="0" presId="urn:microsoft.com/office/officeart/2005/8/layout/process1"/>
    <dgm:cxn modelId="{177D7DEF-3408-425F-83E2-489559B88251}" srcId="{B71B972F-9DDB-408F-91F9-78CA738C4425}" destId="{665B0ACC-94B2-4D27-B3E2-4196481D2818}" srcOrd="2" destOrd="0" parTransId="{C92265C8-4F4D-420B-B313-DDEBAB7572B3}" sibTransId="{DD44C10A-9780-4FB1-9DAF-D6B1A6489A33}"/>
    <dgm:cxn modelId="{CD6F0E6F-9349-4971-8C94-1961C291BBBE}" type="presParOf" srcId="{64940718-C98F-4C12-8510-C514E2D26604}" destId="{0240844D-F3F8-4501-B320-EC4DFD7ECAAE}" srcOrd="0" destOrd="0" presId="urn:microsoft.com/office/officeart/2005/8/layout/process1"/>
    <dgm:cxn modelId="{2FAF91C5-9D81-4C55-B683-835CCA9339BC}" type="presParOf" srcId="{64940718-C98F-4C12-8510-C514E2D26604}" destId="{8F3DF8FB-BBE4-47A6-945A-261C9909E9AD}" srcOrd="1" destOrd="0" presId="urn:microsoft.com/office/officeart/2005/8/layout/process1"/>
    <dgm:cxn modelId="{FA331683-AAD2-4657-872B-6A6C8E67AC82}" type="presParOf" srcId="{8F3DF8FB-BBE4-47A6-945A-261C9909E9AD}" destId="{BE41F474-44ED-4CAE-A4AC-E770BA6054C3}" srcOrd="0" destOrd="0" presId="urn:microsoft.com/office/officeart/2005/8/layout/process1"/>
    <dgm:cxn modelId="{2DD8B7BB-0121-4014-94D5-3B94A546978C}" type="presParOf" srcId="{64940718-C98F-4C12-8510-C514E2D26604}" destId="{88081845-F484-45EA-870D-54A5D7E1FBCA}" srcOrd="2" destOrd="0" presId="urn:microsoft.com/office/officeart/2005/8/layout/process1"/>
    <dgm:cxn modelId="{EB4B8589-E1F6-4165-9BFA-A43D551BFAC2}" type="presParOf" srcId="{64940718-C98F-4C12-8510-C514E2D26604}" destId="{D7B78F30-D9E7-46BB-841B-BA205C40DB15}" srcOrd="3" destOrd="0" presId="urn:microsoft.com/office/officeart/2005/8/layout/process1"/>
    <dgm:cxn modelId="{F55881AD-EC02-4B90-8495-6E8167059350}" type="presParOf" srcId="{D7B78F30-D9E7-46BB-841B-BA205C40DB15}" destId="{BA24CEA2-3B61-460C-85A7-851DACB82680}" srcOrd="0" destOrd="0" presId="urn:microsoft.com/office/officeart/2005/8/layout/process1"/>
    <dgm:cxn modelId="{D1E1F9A1-52B0-49C4-BD8B-177EE74A875F}" type="presParOf" srcId="{64940718-C98F-4C12-8510-C514E2D26604}" destId="{5C90592E-0354-4294-951A-37FB99D9F75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52E846B-8923-433E-A1DF-882EE92E935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1419B6-9B90-4B5D-8E4D-AA6E8E2DB63C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/>
            <a:t>Эмпирические методы</a:t>
          </a:r>
        </a:p>
      </dgm:t>
    </dgm:pt>
    <dgm:pt modelId="{F6B7544F-0339-4792-8447-51256B5FB692}" type="parTrans" cxnId="{7F2EE9B3-8DDF-4C70-8B85-0A27785BF3D6}">
      <dgm:prSet/>
      <dgm:spPr/>
      <dgm:t>
        <a:bodyPr/>
        <a:lstStyle/>
        <a:p>
          <a:endParaRPr lang="ru-RU"/>
        </a:p>
      </dgm:t>
    </dgm:pt>
    <dgm:pt modelId="{9DEFB47A-2A17-48B7-B1F9-952C5F5D004C}" type="sibTrans" cxnId="{7F2EE9B3-8DDF-4C70-8B85-0A27785BF3D6}">
      <dgm:prSet/>
      <dgm:spPr/>
      <dgm:t>
        <a:bodyPr/>
        <a:lstStyle/>
        <a:p>
          <a:endParaRPr lang="ru-RU"/>
        </a:p>
      </dgm:t>
    </dgm:pt>
    <dgm:pt modelId="{37BF5227-059E-48A2-B92D-742B57588524}">
      <dgm:prSet phldrT="[Текст]" custT="1"/>
      <dgm:spPr/>
      <dgm:t>
        <a:bodyPr/>
        <a:lstStyle/>
        <a:p>
          <a:pPr marL="0" lvl="0" algn="l" defTabSz="685762" rtl="0" eaLnBrk="1" latinLnBrk="0" hangingPunct="1"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Наблюдения</a:t>
          </a:r>
        </a:p>
        <a:p>
          <a:pPr marL="0" lvl="0" algn="l" defTabSz="685762" rtl="0" eaLnBrk="1" latinLnBrk="0" hangingPunct="1"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Измерения</a:t>
          </a:r>
        </a:p>
        <a:p>
          <a:pPr marL="0" lvl="0" algn="l" defTabSz="685762" rtl="0" eaLnBrk="1" latinLnBrk="0" hangingPunct="1"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Экспериментирование</a:t>
          </a:r>
        </a:p>
        <a:p>
          <a:pPr marL="0" lvl="0" algn="l" defTabSz="685762" rtl="0" eaLnBrk="1" latinLnBrk="0" hangingPunct="1"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Конструирование</a:t>
          </a:r>
        </a:p>
        <a:p>
          <a:pPr marL="0" lvl="0" algn="l" defTabSz="685762" rtl="0" eaLnBrk="1" latinLnBrk="0" hangingPunct="1"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Прототипирование</a:t>
          </a:r>
        </a:p>
      </dgm:t>
    </dgm:pt>
    <dgm:pt modelId="{9C9921CB-7D8D-4FFF-90A6-116B086602DE}" type="parTrans" cxnId="{01A10176-D6A1-4780-9995-EADA6D47EC8E}">
      <dgm:prSet/>
      <dgm:spPr/>
      <dgm:t>
        <a:bodyPr/>
        <a:lstStyle/>
        <a:p>
          <a:endParaRPr lang="ru-RU"/>
        </a:p>
      </dgm:t>
    </dgm:pt>
    <dgm:pt modelId="{7636B18B-6990-44A0-9676-7C7A3AE3DC7C}" type="sibTrans" cxnId="{01A10176-D6A1-4780-9995-EADA6D47EC8E}">
      <dgm:prSet/>
      <dgm:spPr/>
      <dgm:t>
        <a:bodyPr/>
        <a:lstStyle/>
        <a:p>
          <a:endParaRPr lang="ru-RU"/>
        </a:p>
      </dgm:t>
    </dgm:pt>
    <dgm:pt modelId="{4F866C94-A4FB-4834-98A9-39D497478A9B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dirty="0"/>
            <a:t>Теоретические методы</a:t>
          </a:r>
        </a:p>
      </dgm:t>
    </dgm:pt>
    <dgm:pt modelId="{AB475450-6969-4E14-BCB7-48E4D145CCCD}" type="sibTrans" cxnId="{7C21B5C0-230A-41F1-9F38-68941A5D32AE}">
      <dgm:prSet/>
      <dgm:spPr/>
      <dgm:t>
        <a:bodyPr/>
        <a:lstStyle/>
        <a:p>
          <a:endParaRPr lang="ru-RU"/>
        </a:p>
      </dgm:t>
    </dgm:pt>
    <dgm:pt modelId="{C8476285-97BE-4755-A207-A0317006A3BB}" type="parTrans" cxnId="{7C21B5C0-230A-41F1-9F38-68941A5D32AE}">
      <dgm:prSet/>
      <dgm:spPr/>
      <dgm:t>
        <a:bodyPr/>
        <a:lstStyle/>
        <a:p>
          <a:endParaRPr lang="ru-RU"/>
        </a:p>
      </dgm:t>
    </dgm:pt>
    <dgm:pt modelId="{8A9C8A9D-5558-4F39-BFCC-CC500398421C}">
      <dgm:prSet custT="1"/>
      <dgm:spPr/>
      <dgm:t>
        <a:bodyPr/>
        <a:lstStyle/>
        <a:p>
          <a:pPr marL="0" marR="0" lvl="0" indent="0" algn="l" defTabSz="685762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Выделение новых фактов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Анализ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Поиск закономерностей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Сравнение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Классификация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Установление причинно-следственных связей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Постановка гипотез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Обобщение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Определение понятий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Индукция, дедукция, аналогия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Моделирование</a:t>
          </a:r>
        </a:p>
      </dgm:t>
    </dgm:pt>
    <dgm:pt modelId="{2D1804D9-5D28-40F2-897B-10005AF9B471}" type="parTrans" cxnId="{F2B0829E-1C41-41C1-84AA-63E69E7C8B99}">
      <dgm:prSet/>
      <dgm:spPr/>
      <dgm:t>
        <a:bodyPr/>
        <a:lstStyle/>
        <a:p>
          <a:endParaRPr lang="ru-RU"/>
        </a:p>
      </dgm:t>
    </dgm:pt>
    <dgm:pt modelId="{8699F12A-3228-41E0-9E70-A4761B1940FC}" type="sibTrans" cxnId="{F2B0829E-1C41-41C1-84AA-63E69E7C8B99}">
      <dgm:prSet/>
      <dgm:spPr/>
      <dgm:t>
        <a:bodyPr/>
        <a:lstStyle/>
        <a:p>
          <a:endParaRPr lang="ru-RU"/>
        </a:p>
      </dgm:t>
    </dgm:pt>
    <dgm:pt modelId="{40286477-EDF7-49FE-8BEC-BB63AA132DEE}" type="pres">
      <dgm:prSet presAssocID="{952E846B-8923-433E-A1DF-882EE92E935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66173C9-2CB4-4060-8637-2AD3757F6999}" type="pres">
      <dgm:prSet presAssocID="{4F866C94-A4FB-4834-98A9-39D497478A9B}" presName="root" presStyleCnt="0"/>
      <dgm:spPr/>
    </dgm:pt>
    <dgm:pt modelId="{226835A4-CD4F-4768-B7DB-E5887ABE720A}" type="pres">
      <dgm:prSet presAssocID="{4F866C94-A4FB-4834-98A9-39D497478A9B}" presName="rootComposite" presStyleCnt="0"/>
      <dgm:spPr/>
    </dgm:pt>
    <dgm:pt modelId="{A00CCBE9-EED7-4C2C-B182-F84E72687C8B}" type="pres">
      <dgm:prSet presAssocID="{4F866C94-A4FB-4834-98A9-39D497478A9B}" presName="rootText" presStyleLbl="node1" presStyleIdx="0" presStyleCnt="2" custLinFactNeighborX="-1051" custLinFactNeighborY="-4754"/>
      <dgm:spPr/>
    </dgm:pt>
    <dgm:pt modelId="{20EFAC24-EA4D-481B-A3CB-A088F119E92D}" type="pres">
      <dgm:prSet presAssocID="{4F866C94-A4FB-4834-98A9-39D497478A9B}" presName="rootConnector" presStyleLbl="node1" presStyleIdx="0" presStyleCnt="2"/>
      <dgm:spPr/>
    </dgm:pt>
    <dgm:pt modelId="{475F7FDA-F30C-40C4-A0C1-2C88D98EF3E6}" type="pres">
      <dgm:prSet presAssocID="{4F866C94-A4FB-4834-98A9-39D497478A9B}" presName="childShape" presStyleCnt="0"/>
      <dgm:spPr/>
    </dgm:pt>
    <dgm:pt modelId="{A767A536-423A-4A7F-B6E8-CDC552995C2A}" type="pres">
      <dgm:prSet presAssocID="{2D1804D9-5D28-40F2-897B-10005AF9B471}" presName="Name13" presStyleLbl="parChTrans1D2" presStyleIdx="0" presStyleCnt="2"/>
      <dgm:spPr/>
    </dgm:pt>
    <dgm:pt modelId="{43BDE013-24D1-410A-B03D-0F985538CEEE}" type="pres">
      <dgm:prSet presAssocID="{8A9C8A9D-5558-4F39-BFCC-CC500398421C}" presName="childText" presStyleLbl="bgAcc1" presStyleIdx="0" presStyleCnt="2" custScaleX="280592" custScaleY="521921">
        <dgm:presLayoutVars>
          <dgm:bulletEnabled val="1"/>
        </dgm:presLayoutVars>
      </dgm:prSet>
      <dgm:spPr/>
    </dgm:pt>
    <dgm:pt modelId="{F50A8AA1-14F2-42E7-AA17-9A583F55F37B}" type="pres">
      <dgm:prSet presAssocID="{FB1419B6-9B90-4B5D-8E4D-AA6E8E2DB63C}" presName="root" presStyleCnt="0"/>
      <dgm:spPr/>
    </dgm:pt>
    <dgm:pt modelId="{33A3382D-4177-4A2D-AE13-3E10672A5568}" type="pres">
      <dgm:prSet presAssocID="{FB1419B6-9B90-4B5D-8E4D-AA6E8E2DB63C}" presName="rootComposite" presStyleCnt="0"/>
      <dgm:spPr/>
    </dgm:pt>
    <dgm:pt modelId="{8AF02DD6-528E-4C80-81AE-2EC04ABF272A}" type="pres">
      <dgm:prSet presAssocID="{FB1419B6-9B90-4B5D-8E4D-AA6E8E2DB63C}" presName="rootText" presStyleLbl="node1" presStyleIdx="1" presStyleCnt="2"/>
      <dgm:spPr/>
    </dgm:pt>
    <dgm:pt modelId="{7980E31E-8EED-427F-AE82-334E7BD13BA3}" type="pres">
      <dgm:prSet presAssocID="{FB1419B6-9B90-4B5D-8E4D-AA6E8E2DB63C}" presName="rootConnector" presStyleLbl="node1" presStyleIdx="1" presStyleCnt="2"/>
      <dgm:spPr/>
    </dgm:pt>
    <dgm:pt modelId="{B145ADF1-7F1F-45D2-BB0F-0AF02DF74FB2}" type="pres">
      <dgm:prSet presAssocID="{FB1419B6-9B90-4B5D-8E4D-AA6E8E2DB63C}" presName="childShape" presStyleCnt="0"/>
      <dgm:spPr/>
    </dgm:pt>
    <dgm:pt modelId="{E70B71B5-09A1-46F0-8E1C-8952D03BC05E}" type="pres">
      <dgm:prSet presAssocID="{9C9921CB-7D8D-4FFF-90A6-116B086602DE}" presName="Name13" presStyleLbl="parChTrans1D2" presStyleIdx="1" presStyleCnt="2"/>
      <dgm:spPr/>
    </dgm:pt>
    <dgm:pt modelId="{FF22ACAC-7C87-40B9-8A9F-96D4A4D63EEC}" type="pres">
      <dgm:prSet presAssocID="{37BF5227-059E-48A2-B92D-742B57588524}" presName="childText" presStyleLbl="bgAcc1" presStyleIdx="1" presStyleCnt="2" custScaleX="254561" custScaleY="266325">
        <dgm:presLayoutVars>
          <dgm:bulletEnabled val="1"/>
        </dgm:presLayoutVars>
      </dgm:prSet>
      <dgm:spPr/>
    </dgm:pt>
  </dgm:ptLst>
  <dgm:cxnLst>
    <dgm:cxn modelId="{E8BB773E-4F2C-4A63-B686-A19536EC984B}" type="presOf" srcId="{8A9C8A9D-5558-4F39-BFCC-CC500398421C}" destId="{43BDE013-24D1-410A-B03D-0F985538CEEE}" srcOrd="0" destOrd="0" presId="urn:microsoft.com/office/officeart/2005/8/layout/hierarchy3"/>
    <dgm:cxn modelId="{9E8BDD46-6EA0-42CB-ADD4-8CD746E59549}" type="presOf" srcId="{FB1419B6-9B90-4B5D-8E4D-AA6E8E2DB63C}" destId="{7980E31E-8EED-427F-AE82-334E7BD13BA3}" srcOrd="1" destOrd="0" presId="urn:microsoft.com/office/officeart/2005/8/layout/hierarchy3"/>
    <dgm:cxn modelId="{01A10176-D6A1-4780-9995-EADA6D47EC8E}" srcId="{FB1419B6-9B90-4B5D-8E4D-AA6E8E2DB63C}" destId="{37BF5227-059E-48A2-B92D-742B57588524}" srcOrd="0" destOrd="0" parTransId="{9C9921CB-7D8D-4FFF-90A6-116B086602DE}" sibTransId="{7636B18B-6990-44A0-9676-7C7A3AE3DC7C}"/>
    <dgm:cxn modelId="{2DDB9E57-1B08-4997-BFAF-F7C675D4929C}" type="presOf" srcId="{9C9921CB-7D8D-4FFF-90A6-116B086602DE}" destId="{E70B71B5-09A1-46F0-8E1C-8952D03BC05E}" srcOrd="0" destOrd="0" presId="urn:microsoft.com/office/officeart/2005/8/layout/hierarchy3"/>
    <dgm:cxn modelId="{F699BF8C-E580-45F3-BF9D-7E4182AC2045}" type="presOf" srcId="{FB1419B6-9B90-4B5D-8E4D-AA6E8E2DB63C}" destId="{8AF02DD6-528E-4C80-81AE-2EC04ABF272A}" srcOrd="0" destOrd="0" presId="urn:microsoft.com/office/officeart/2005/8/layout/hierarchy3"/>
    <dgm:cxn modelId="{816D1596-54F0-4CF3-AE43-DB18195D6874}" type="presOf" srcId="{4F866C94-A4FB-4834-98A9-39D497478A9B}" destId="{A00CCBE9-EED7-4C2C-B182-F84E72687C8B}" srcOrd="0" destOrd="0" presId="urn:microsoft.com/office/officeart/2005/8/layout/hierarchy3"/>
    <dgm:cxn modelId="{F2B0829E-1C41-41C1-84AA-63E69E7C8B99}" srcId="{4F866C94-A4FB-4834-98A9-39D497478A9B}" destId="{8A9C8A9D-5558-4F39-BFCC-CC500398421C}" srcOrd="0" destOrd="0" parTransId="{2D1804D9-5D28-40F2-897B-10005AF9B471}" sibTransId="{8699F12A-3228-41E0-9E70-A4761B1940FC}"/>
    <dgm:cxn modelId="{B40819A4-C9A6-44E1-A4D9-F6D8EAD71838}" type="presOf" srcId="{2D1804D9-5D28-40F2-897B-10005AF9B471}" destId="{A767A536-423A-4A7F-B6E8-CDC552995C2A}" srcOrd="0" destOrd="0" presId="urn:microsoft.com/office/officeart/2005/8/layout/hierarchy3"/>
    <dgm:cxn modelId="{7F2EE9B3-8DDF-4C70-8B85-0A27785BF3D6}" srcId="{952E846B-8923-433E-A1DF-882EE92E9353}" destId="{FB1419B6-9B90-4B5D-8E4D-AA6E8E2DB63C}" srcOrd="1" destOrd="0" parTransId="{F6B7544F-0339-4792-8447-51256B5FB692}" sibTransId="{9DEFB47A-2A17-48B7-B1F9-952C5F5D004C}"/>
    <dgm:cxn modelId="{607316B5-738C-421A-A414-B70924717E2E}" type="presOf" srcId="{4F866C94-A4FB-4834-98A9-39D497478A9B}" destId="{20EFAC24-EA4D-481B-A3CB-A088F119E92D}" srcOrd="1" destOrd="0" presId="urn:microsoft.com/office/officeart/2005/8/layout/hierarchy3"/>
    <dgm:cxn modelId="{7C21B5C0-230A-41F1-9F38-68941A5D32AE}" srcId="{952E846B-8923-433E-A1DF-882EE92E9353}" destId="{4F866C94-A4FB-4834-98A9-39D497478A9B}" srcOrd="0" destOrd="0" parTransId="{C8476285-97BE-4755-A207-A0317006A3BB}" sibTransId="{AB475450-6969-4E14-BCB7-48E4D145CCCD}"/>
    <dgm:cxn modelId="{A8C824CA-92F8-476E-8F18-DA1E1CC0B086}" type="presOf" srcId="{37BF5227-059E-48A2-B92D-742B57588524}" destId="{FF22ACAC-7C87-40B9-8A9F-96D4A4D63EEC}" srcOrd="0" destOrd="0" presId="urn:microsoft.com/office/officeart/2005/8/layout/hierarchy3"/>
    <dgm:cxn modelId="{3C0157E1-2C9B-44D3-99C2-18CD455C2BBF}" type="presOf" srcId="{952E846B-8923-433E-A1DF-882EE92E9353}" destId="{40286477-EDF7-49FE-8BEC-BB63AA132DEE}" srcOrd="0" destOrd="0" presId="urn:microsoft.com/office/officeart/2005/8/layout/hierarchy3"/>
    <dgm:cxn modelId="{ED0E77B8-F74B-4271-9CE8-F94A863388FC}" type="presParOf" srcId="{40286477-EDF7-49FE-8BEC-BB63AA132DEE}" destId="{F66173C9-2CB4-4060-8637-2AD3757F6999}" srcOrd="0" destOrd="0" presId="urn:microsoft.com/office/officeart/2005/8/layout/hierarchy3"/>
    <dgm:cxn modelId="{729F02D2-FC58-4C3C-96B2-848D52296A05}" type="presParOf" srcId="{F66173C9-2CB4-4060-8637-2AD3757F6999}" destId="{226835A4-CD4F-4768-B7DB-E5887ABE720A}" srcOrd="0" destOrd="0" presId="urn:microsoft.com/office/officeart/2005/8/layout/hierarchy3"/>
    <dgm:cxn modelId="{915A44CB-5508-4621-B6A3-D68BB88CF8BF}" type="presParOf" srcId="{226835A4-CD4F-4768-B7DB-E5887ABE720A}" destId="{A00CCBE9-EED7-4C2C-B182-F84E72687C8B}" srcOrd="0" destOrd="0" presId="urn:microsoft.com/office/officeart/2005/8/layout/hierarchy3"/>
    <dgm:cxn modelId="{010204B1-0678-4F21-8036-656AC802FC35}" type="presParOf" srcId="{226835A4-CD4F-4768-B7DB-E5887ABE720A}" destId="{20EFAC24-EA4D-481B-A3CB-A088F119E92D}" srcOrd="1" destOrd="0" presId="urn:microsoft.com/office/officeart/2005/8/layout/hierarchy3"/>
    <dgm:cxn modelId="{78646382-93BC-4F26-AAED-E574CC9160B2}" type="presParOf" srcId="{F66173C9-2CB4-4060-8637-2AD3757F6999}" destId="{475F7FDA-F30C-40C4-A0C1-2C88D98EF3E6}" srcOrd="1" destOrd="0" presId="urn:microsoft.com/office/officeart/2005/8/layout/hierarchy3"/>
    <dgm:cxn modelId="{56F53B44-F9F0-4CE4-B0A7-40FE1A5E979C}" type="presParOf" srcId="{475F7FDA-F30C-40C4-A0C1-2C88D98EF3E6}" destId="{A767A536-423A-4A7F-B6E8-CDC552995C2A}" srcOrd="0" destOrd="0" presId="urn:microsoft.com/office/officeart/2005/8/layout/hierarchy3"/>
    <dgm:cxn modelId="{FAF08ED5-1FD8-452A-8430-BCCA07321B65}" type="presParOf" srcId="{475F7FDA-F30C-40C4-A0C1-2C88D98EF3E6}" destId="{43BDE013-24D1-410A-B03D-0F985538CEEE}" srcOrd="1" destOrd="0" presId="urn:microsoft.com/office/officeart/2005/8/layout/hierarchy3"/>
    <dgm:cxn modelId="{B561E21A-8A86-432F-8409-3D8097A2E57A}" type="presParOf" srcId="{40286477-EDF7-49FE-8BEC-BB63AA132DEE}" destId="{F50A8AA1-14F2-42E7-AA17-9A583F55F37B}" srcOrd="1" destOrd="0" presId="urn:microsoft.com/office/officeart/2005/8/layout/hierarchy3"/>
    <dgm:cxn modelId="{5910F61E-E889-4EA5-84A2-B4EFB5075E32}" type="presParOf" srcId="{F50A8AA1-14F2-42E7-AA17-9A583F55F37B}" destId="{33A3382D-4177-4A2D-AE13-3E10672A5568}" srcOrd="0" destOrd="0" presId="urn:microsoft.com/office/officeart/2005/8/layout/hierarchy3"/>
    <dgm:cxn modelId="{BD250768-4396-48BF-9449-1DF92912A344}" type="presParOf" srcId="{33A3382D-4177-4A2D-AE13-3E10672A5568}" destId="{8AF02DD6-528E-4C80-81AE-2EC04ABF272A}" srcOrd="0" destOrd="0" presId="urn:microsoft.com/office/officeart/2005/8/layout/hierarchy3"/>
    <dgm:cxn modelId="{A248D934-2383-4F80-8155-CDECC701A01A}" type="presParOf" srcId="{33A3382D-4177-4A2D-AE13-3E10672A5568}" destId="{7980E31E-8EED-427F-AE82-334E7BD13BA3}" srcOrd="1" destOrd="0" presId="urn:microsoft.com/office/officeart/2005/8/layout/hierarchy3"/>
    <dgm:cxn modelId="{E3C395CE-DF3F-49DA-8441-7372451D0BA2}" type="presParOf" srcId="{F50A8AA1-14F2-42E7-AA17-9A583F55F37B}" destId="{B145ADF1-7F1F-45D2-BB0F-0AF02DF74FB2}" srcOrd="1" destOrd="0" presId="urn:microsoft.com/office/officeart/2005/8/layout/hierarchy3"/>
    <dgm:cxn modelId="{CED4CCE7-4496-452C-A136-E8FADAF48DE5}" type="presParOf" srcId="{B145ADF1-7F1F-45D2-BB0F-0AF02DF74FB2}" destId="{E70B71B5-09A1-46F0-8E1C-8952D03BC05E}" srcOrd="0" destOrd="0" presId="urn:microsoft.com/office/officeart/2005/8/layout/hierarchy3"/>
    <dgm:cxn modelId="{649F0A9D-1BFC-409A-8A3E-BAF2EF58318D}" type="presParOf" srcId="{B145ADF1-7F1F-45D2-BB0F-0AF02DF74FB2}" destId="{FF22ACAC-7C87-40B9-8A9F-96D4A4D63EE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22C8B06-657A-476A-8FB2-796D4EE4A3D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536A26F-3A80-4052-9C37-141CDA326C8D}">
      <dgm:prSet phldrT="[Текст]" phldr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endParaRPr lang="ru-RU" dirty="0"/>
        </a:p>
      </dgm:t>
    </dgm:pt>
    <dgm:pt modelId="{E6A47309-5DFC-4614-A66C-7FF33BF4CC8C}" type="parTrans" cxnId="{97E3CBF0-F122-48D8-81C7-8164B885EFF1}">
      <dgm:prSet/>
      <dgm:spPr/>
      <dgm:t>
        <a:bodyPr/>
        <a:lstStyle/>
        <a:p>
          <a:endParaRPr lang="ru-RU"/>
        </a:p>
      </dgm:t>
    </dgm:pt>
    <dgm:pt modelId="{D82B8FC4-0940-46FE-8A9E-5A9ABCFE7C41}" type="sibTrans" cxnId="{97E3CBF0-F122-48D8-81C7-8164B885EFF1}">
      <dgm:prSet/>
      <dgm:spPr/>
      <dgm:t>
        <a:bodyPr/>
        <a:lstStyle/>
        <a:p>
          <a:endParaRPr lang="ru-RU"/>
        </a:p>
      </dgm:t>
    </dgm:pt>
    <dgm:pt modelId="{513B243A-81D8-4B30-BE03-9C1B4DD22E85}">
      <dgm:prSet phldrT="[Текст]"/>
      <dgm:spPr/>
      <dgm:t>
        <a:bodyPr/>
        <a:lstStyle/>
        <a:p>
          <a:r>
            <a:rPr lang="ru-RU" dirty="0"/>
            <a:t>Выявление проблемы</a:t>
          </a:r>
        </a:p>
      </dgm:t>
    </dgm:pt>
    <dgm:pt modelId="{BA09E5C4-2415-4A90-A30E-6FF0F4214C3D}" type="parTrans" cxnId="{CA07C55D-EF95-44F9-A420-DA3DA02F2A10}">
      <dgm:prSet/>
      <dgm:spPr/>
      <dgm:t>
        <a:bodyPr/>
        <a:lstStyle/>
        <a:p>
          <a:endParaRPr lang="ru-RU"/>
        </a:p>
      </dgm:t>
    </dgm:pt>
    <dgm:pt modelId="{7B9F3295-1EA4-4359-955B-D55234A4168B}" type="sibTrans" cxnId="{CA07C55D-EF95-44F9-A420-DA3DA02F2A10}">
      <dgm:prSet/>
      <dgm:spPr/>
      <dgm:t>
        <a:bodyPr/>
        <a:lstStyle/>
        <a:p>
          <a:endParaRPr lang="ru-RU"/>
        </a:p>
      </dgm:t>
    </dgm:pt>
    <dgm:pt modelId="{29F52293-52CA-4CC1-B1D4-7F7C95F6ABA8}">
      <dgm:prSet phldrT="[Текст]" phldr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endParaRPr lang="ru-RU" dirty="0"/>
        </a:p>
      </dgm:t>
    </dgm:pt>
    <dgm:pt modelId="{ACAC107A-5E9A-42C0-90D9-27338BE6E8E6}" type="parTrans" cxnId="{AC7A28CF-CAF3-456F-899D-E072848D9EDE}">
      <dgm:prSet/>
      <dgm:spPr/>
      <dgm:t>
        <a:bodyPr/>
        <a:lstStyle/>
        <a:p>
          <a:endParaRPr lang="ru-RU"/>
        </a:p>
      </dgm:t>
    </dgm:pt>
    <dgm:pt modelId="{ECBA1904-55F0-48DD-8445-BC83022656F5}" type="sibTrans" cxnId="{AC7A28CF-CAF3-456F-899D-E072848D9EDE}">
      <dgm:prSet/>
      <dgm:spPr/>
      <dgm:t>
        <a:bodyPr/>
        <a:lstStyle/>
        <a:p>
          <a:endParaRPr lang="ru-RU"/>
        </a:p>
      </dgm:t>
    </dgm:pt>
    <dgm:pt modelId="{0D141F6A-A225-4CA2-9555-19F8D3482AFE}">
      <dgm:prSet phldrT="[Текст]"/>
      <dgm:spPr/>
      <dgm:t>
        <a:bodyPr/>
        <a:lstStyle/>
        <a:p>
          <a:r>
            <a:rPr lang="ru-RU" dirty="0"/>
            <a:t>Выдвижение гипотезы</a:t>
          </a:r>
        </a:p>
      </dgm:t>
    </dgm:pt>
    <dgm:pt modelId="{B4839055-99CF-4F5A-A849-86227F20E400}" type="parTrans" cxnId="{F83F1B22-6D16-42FD-9475-F3E9B886D4B3}">
      <dgm:prSet/>
      <dgm:spPr/>
      <dgm:t>
        <a:bodyPr/>
        <a:lstStyle/>
        <a:p>
          <a:endParaRPr lang="ru-RU"/>
        </a:p>
      </dgm:t>
    </dgm:pt>
    <dgm:pt modelId="{833CC587-DD11-4A52-A8A6-BDDD34AF91FF}" type="sibTrans" cxnId="{F83F1B22-6D16-42FD-9475-F3E9B886D4B3}">
      <dgm:prSet/>
      <dgm:spPr/>
      <dgm:t>
        <a:bodyPr/>
        <a:lstStyle/>
        <a:p>
          <a:endParaRPr lang="ru-RU"/>
        </a:p>
      </dgm:t>
    </dgm:pt>
    <dgm:pt modelId="{E04CD77B-64E0-434E-8892-D039B094BC21}">
      <dgm:prSet phldrT="[Текст]" phldr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ED3B6302-1AED-494C-8CE8-C95FA74B1629}" type="parTrans" cxnId="{829FE3BB-2937-41C1-AEFC-660ABD54069B}">
      <dgm:prSet/>
      <dgm:spPr/>
      <dgm:t>
        <a:bodyPr/>
        <a:lstStyle/>
        <a:p>
          <a:endParaRPr lang="ru-RU"/>
        </a:p>
      </dgm:t>
    </dgm:pt>
    <dgm:pt modelId="{5272F9AF-39D9-4CCB-8D99-47586570B030}" type="sibTrans" cxnId="{829FE3BB-2937-41C1-AEFC-660ABD54069B}">
      <dgm:prSet/>
      <dgm:spPr/>
      <dgm:t>
        <a:bodyPr/>
        <a:lstStyle/>
        <a:p>
          <a:endParaRPr lang="ru-RU"/>
        </a:p>
      </dgm:t>
    </dgm:pt>
    <dgm:pt modelId="{8446D252-E8C3-4166-88B6-19E147D7F86B}">
      <dgm:prSet phldrT="[Текст]"/>
      <dgm:spPr/>
      <dgm:t>
        <a:bodyPr/>
        <a:lstStyle/>
        <a:p>
          <a:r>
            <a:rPr lang="ru-RU" dirty="0"/>
            <a:t>Построение объяснительной модели</a:t>
          </a:r>
        </a:p>
      </dgm:t>
    </dgm:pt>
    <dgm:pt modelId="{AB00030B-B04F-4524-A2D0-0A7CB9CD364A}" type="parTrans" cxnId="{984294D2-0B3F-4932-A889-23BE76206553}">
      <dgm:prSet/>
      <dgm:spPr/>
      <dgm:t>
        <a:bodyPr/>
        <a:lstStyle/>
        <a:p>
          <a:endParaRPr lang="ru-RU"/>
        </a:p>
      </dgm:t>
    </dgm:pt>
    <dgm:pt modelId="{D179BA8D-D4F6-4FB3-8C15-3BF10BFD0E2D}" type="sibTrans" cxnId="{984294D2-0B3F-4932-A889-23BE76206553}">
      <dgm:prSet/>
      <dgm:spPr/>
      <dgm:t>
        <a:bodyPr/>
        <a:lstStyle/>
        <a:p>
          <a:endParaRPr lang="ru-RU"/>
        </a:p>
      </dgm:t>
    </dgm:pt>
    <dgm:pt modelId="{F8AE137C-FFF1-40A1-8D30-652F003BE7BE}">
      <dgm:prSet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EF2E5C9A-ACF1-4366-8CC0-F64EBCE059D4}" type="parTrans" cxnId="{7AC096F0-5889-4614-B25E-F5EA8EF75AF8}">
      <dgm:prSet/>
      <dgm:spPr/>
      <dgm:t>
        <a:bodyPr/>
        <a:lstStyle/>
        <a:p>
          <a:endParaRPr lang="ru-RU"/>
        </a:p>
      </dgm:t>
    </dgm:pt>
    <dgm:pt modelId="{76843373-5572-4485-9CB6-556C094E8C9A}" type="sibTrans" cxnId="{7AC096F0-5889-4614-B25E-F5EA8EF75AF8}">
      <dgm:prSet/>
      <dgm:spPr/>
      <dgm:t>
        <a:bodyPr/>
        <a:lstStyle/>
        <a:p>
          <a:endParaRPr lang="ru-RU"/>
        </a:p>
      </dgm:t>
    </dgm:pt>
    <dgm:pt modelId="{9D8DC25A-37C7-4733-9AE7-45CABE5BB0D0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3DAA41CB-C719-46B4-9505-B7FE35C5A650}" type="parTrans" cxnId="{EED730E0-CA1B-4411-A7F8-A21B3C7B9368}">
      <dgm:prSet/>
      <dgm:spPr/>
      <dgm:t>
        <a:bodyPr/>
        <a:lstStyle/>
        <a:p>
          <a:endParaRPr lang="ru-RU"/>
        </a:p>
      </dgm:t>
    </dgm:pt>
    <dgm:pt modelId="{FB5F5B7D-4852-4E9C-9943-118DFC52C2F8}" type="sibTrans" cxnId="{EED730E0-CA1B-4411-A7F8-A21B3C7B9368}">
      <dgm:prSet/>
      <dgm:spPr/>
      <dgm:t>
        <a:bodyPr/>
        <a:lstStyle/>
        <a:p>
          <a:endParaRPr lang="ru-RU"/>
        </a:p>
      </dgm:t>
    </dgm:pt>
    <dgm:pt modelId="{E1851D8C-43E5-4EB5-AFFB-5284A1CADFF6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8A037492-E3E3-42F5-A1E8-9E431D9E0CFE}" type="parTrans" cxnId="{AC25EA7F-C356-4B77-8876-130601E2CC4C}">
      <dgm:prSet/>
      <dgm:spPr/>
      <dgm:t>
        <a:bodyPr/>
        <a:lstStyle/>
        <a:p>
          <a:endParaRPr lang="ru-RU"/>
        </a:p>
      </dgm:t>
    </dgm:pt>
    <dgm:pt modelId="{EFD4F811-A932-4D9E-A2D1-B00F9311BE29}" type="sibTrans" cxnId="{AC25EA7F-C356-4B77-8876-130601E2CC4C}">
      <dgm:prSet/>
      <dgm:spPr/>
      <dgm:t>
        <a:bodyPr/>
        <a:lstStyle/>
        <a:p>
          <a:endParaRPr lang="ru-RU"/>
        </a:p>
      </dgm:t>
    </dgm:pt>
    <dgm:pt modelId="{825C0D81-8F12-4A32-AC60-BB286AE4B97D}">
      <dgm:prSet/>
      <dgm:spPr/>
      <dgm:t>
        <a:bodyPr/>
        <a:lstStyle/>
        <a:p>
          <a:r>
            <a:rPr lang="ru-RU" dirty="0"/>
            <a:t>Проведения исследования (поиск </a:t>
          </a:r>
          <a:r>
            <a:rPr lang="ru-RU" dirty="0" err="1"/>
            <a:t>док.базы</a:t>
          </a:r>
          <a:r>
            <a:rPr lang="ru-RU" dirty="0"/>
            <a:t>)</a:t>
          </a:r>
        </a:p>
      </dgm:t>
    </dgm:pt>
    <dgm:pt modelId="{8FAB095A-D311-4AAC-8D2A-4773F7123F2B}" type="parTrans" cxnId="{23D3CC1A-5CBF-47B8-A281-E603B99E52D9}">
      <dgm:prSet/>
      <dgm:spPr/>
      <dgm:t>
        <a:bodyPr/>
        <a:lstStyle/>
        <a:p>
          <a:endParaRPr lang="ru-RU"/>
        </a:p>
      </dgm:t>
    </dgm:pt>
    <dgm:pt modelId="{AD7868F7-6D94-460D-AAAD-5B70A8766102}" type="sibTrans" cxnId="{23D3CC1A-5CBF-47B8-A281-E603B99E52D9}">
      <dgm:prSet/>
      <dgm:spPr/>
      <dgm:t>
        <a:bodyPr/>
        <a:lstStyle/>
        <a:p>
          <a:endParaRPr lang="ru-RU"/>
        </a:p>
      </dgm:t>
    </dgm:pt>
    <dgm:pt modelId="{244B8287-01FD-487E-A1EB-5CA83F3AF401}">
      <dgm:prSet/>
      <dgm:spPr/>
      <dgm:t>
        <a:bodyPr/>
        <a:lstStyle/>
        <a:p>
          <a:r>
            <a:rPr lang="ru-RU"/>
            <a:t>Интерпретация данных</a:t>
          </a:r>
        </a:p>
      </dgm:t>
    </dgm:pt>
    <dgm:pt modelId="{20730B42-D25C-4A3F-9330-2963E8E05477}" type="parTrans" cxnId="{8C0A8ADB-A855-4C54-B8A0-28FCFED6BEC7}">
      <dgm:prSet/>
      <dgm:spPr/>
      <dgm:t>
        <a:bodyPr/>
        <a:lstStyle/>
        <a:p>
          <a:endParaRPr lang="ru-RU"/>
        </a:p>
      </dgm:t>
    </dgm:pt>
    <dgm:pt modelId="{5A166334-9813-4E0A-A7C3-3AAFCEABE8B6}" type="sibTrans" cxnId="{8C0A8ADB-A855-4C54-B8A0-28FCFED6BEC7}">
      <dgm:prSet/>
      <dgm:spPr/>
      <dgm:t>
        <a:bodyPr/>
        <a:lstStyle/>
        <a:p>
          <a:endParaRPr lang="ru-RU"/>
        </a:p>
      </dgm:t>
    </dgm:pt>
    <dgm:pt modelId="{05780E54-971F-4F33-9190-8C2408572C09}">
      <dgm:prSet/>
      <dgm:spPr/>
      <dgm:t>
        <a:bodyPr/>
        <a:lstStyle/>
        <a:p>
          <a:r>
            <a:rPr lang="ru-RU" dirty="0"/>
            <a:t>Опровержение или подтверждение гипотезы</a:t>
          </a:r>
        </a:p>
      </dgm:t>
    </dgm:pt>
    <dgm:pt modelId="{2EBA162E-93C7-47A5-87D3-18694293FA4B}" type="parTrans" cxnId="{9912F945-6602-4F36-9743-56941CA15EF3}">
      <dgm:prSet/>
      <dgm:spPr/>
      <dgm:t>
        <a:bodyPr/>
        <a:lstStyle/>
        <a:p>
          <a:endParaRPr lang="ru-RU"/>
        </a:p>
      </dgm:t>
    </dgm:pt>
    <dgm:pt modelId="{86DE3705-A0F7-4C75-9E85-DC0EEE7AE761}" type="sibTrans" cxnId="{9912F945-6602-4F36-9743-56941CA15EF3}">
      <dgm:prSet/>
      <dgm:spPr/>
      <dgm:t>
        <a:bodyPr/>
        <a:lstStyle/>
        <a:p>
          <a:endParaRPr lang="ru-RU"/>
        </a:p>
      </dgm:t>
    </dgm:pt>
    <dgm:pt modelId="{B8DAFEED-8B01-4C54-AFE2-58E436867E03}" type="pres">
      <dgm:prSet presAssocID="{322C8B06-657A-476A-8FB2-796D4EE4A3D6}" presName="linearFlow" presStyleCnt="0">
        <dgm:presLayoutVars>
          <dgm:dir/>
          <dgm:animLvl val="lvl"/>
          <dgm:resizeHandles val="exact"/>
        </dgm:presLayoutVars>
      </dgm:prSet>
      <dgm:spPr/>
    </dgm:pt>
    <dgm:pt modelId="{7E596634-0E90-4EB4-B9CD-AC91E94FC530}" type="pres">
      <dgm:prSet presAssocID="{A536A26F-3A80-4052-9C37-141CDA326C8D}" presName="composite" presStyleCnt="0"/>
      <dgm:spPr/>
    </dgm:pt>
    <dgm:pt modelId="{6ED3D56F-C436-4814-84B1-F1A73004E60D}" type="pres">
      <dgm:prSet presAssocID="{A536A26F-3A80-4052-9C37-141CDA326C8D}" presName="parentText" presStyleLbl="alignNode1" presStyleIdx="0" presStyleCnt="6">
        <dgm:presLayoutVars>
          <dgm:chMax val="1"/>
          <dgm:bulletEnabled val="1"/>
        </dgm:presLayoutVars>
      </dgm:prSet>
      <dgm:spPr/>
    </dgm:pt>
    <dgm:pt modelId="{C16544A5-D16C-4AD8-8BC5-28492E375100}" type="pres">
      <dgm:prSet presAssocID="{A536A26F-3A80-4052-9C37-141CDA326C8D}" presName="descendantText" presStyleLbl="alignAcc1" presStyleIdx="0" presStyleCnt="6">
        <dgm:presLayoutVars>
          <dgm:bulletEnabled val="1"/>
        </dgm:presLayoutVars>
      </dgm:prSet>
      <dgm:spPr/>
    </dgm:pt>
    <dgm:pt modelId="{6AF08D06-C2B0-4012-A0A8-D6681E32AC7A}" type="pres">
      <dgm:prSet presAssocID="{D82B8FC4-0940-46FE-8A9E-5A9ABCFE7C41}" presName="sp" presStyleCnt="0"/>
      <dgm:spPr/>
    </dgm:pt>
    <dgm:pt modelId="{73FBAFA1-3822-4BD8-9C78-540E23519B2C}" type="pres">
      <dgm:prSet presAssocID="{29F52293-52CA-4CC1-B1D4-7F7C95F6ABA8}" presName="composite" presStyleCnt="0"/>
      <dgm:spPr/>
    </dgm:pt>
    <dgm:pt modelId="{544B2FF4-BFF9-4A3A-AE8B-CD340C5B79E4}" type="pres">
      <dgm:prSet presAssocID="{29F52293-52CA-4CC1-B1D4-7F7C95F6ABA8}" presName="parentText" presStyleLbl="alignNode1" presStyleIdx="1" presStyleCnt="6">
        <dgm:presLayoutVars>
          <dgm:chMax val="1"/>
          <dgm:bulletEnabled val="1"/>
        </dgm:presLayoutVars>
      </dgm:prSet>
      <dgm:spPr/>
    </dgm:pt>
    <dgm:pt modelId="{CAE02AEC-F8D9-41E5-8108-745BF7CED91B}" type="pres">
      <dgm:prSet presAssocID="{29F52293-52CA-4CC1-B1D4-7F7C95F6ABA8}" presName="descendantText" presStyleLbl="alignAcc1" presStyleIdx="1" presStyleCnt="6">
        <dgm:presLayoutVars>
          <dgm:bulletEnabled val="1"/>
        </dgm:presLayoutVars>
      </dgm:prSet>
      <dgm:spPr/>
    </dgm:pt>
    <dgm:pt modelId="{CADC32D7-7BDA-479E-8347-323C58A04071}" type="pres">
      <dgm:prSet presAssocID="{ECBA1904-55F0-48DD-8445-BC83022656F5}" presName="sp" presStyleCnt="0"/>
      <dgm:spPr/>
    </dgm:pt>
    <dgm:pt modelId="{E6253DA8-2FDD-4FA9-A1FF-70457D6A2ADE}" type="pres">
      <dgm:prSet presAssocID="{E04CD77B-64E0-434E-8892-D039B094BC21}" presName="composite" presStyleCnt="0"/>
      <dgm:spPr/>
    </dgm:pt>
    <dgm:pt modelId="{CA33A17B-4558-4D38-8FE7-C7014B88CCF0}" type="pres">
      <dgm:prSet presAssocID="{E04CD77B-64E0-434E-8892-D039B094BC21}" presName="parentText" presStyleLbl="alignNode1" presStyleIdx="2" presStyleCnt="6">
        <dgm:presLayoutVars>
          <dgm:chMax val="1"/>
          <dgm:bulletEnabled val="1"/>
        </dgm:presLayoutVars>
      </dgm:prSet>
      <dgm:spPr/>
    </dgm:pt>
    <dgm:pt modelId="{88EE75D5-ED4B-4275-8918-1728F1C5EE56}" type="pres">
      <dgm:prSet presAssocID="{E04CD77B-64E0-434E-8892-D039B094BC21}" presName="descendantText" presStyleLbl="alignAcc1" presStyleIdx="2" presStyleCnt="6">
        <dgm:presLayoutVars>
          <dgm:bulletEnabled val="1"/>
        </dgm:presLayoutVars>
      </dgm:prSet>
      <dgm:spPr/>
    </dgm:pt>
    <dgm:pt modelId="{30FDBBE6-BA37-4E22-A420-0198F47665A2}" type="pres">
      <dgm:prSet presAssocID="{5272F9AF-39D9-4CCB-8D99-47586570B030}" presName="sp" presStyleCnt="0"/>
      <dgm:spPr/>
    </dgm:pt>
    <dgm:pt modelId="{3558ABD5-29BC-459D-B42C-CB8A84880892}" type="pres">
      <dgm:prSet presAssocID="{F8AE137C-FFF1-40A1-8D30-652F003BE7BE}" presName="composite" presStyleCnt="0"/>
      <dgm:spPr/>
    </dgm:pt>
    <dgm:pt modelId="{8F701A00-3564-4FDF-8DF9-B3664BDB466A}" type="pres">
      <dgm:prSet presAssocID="{F8AE137C-FFF1-40A1-8D30-652F003BE7BE}" presName="parentText" presStyleLbl="alignNode1" presStyleIdx="3" presStyleCnt="6">
        <dgm:presLayoutVars>
          <dgm:chMax val="1"/>
          <dgm:bulletEnabled val="1"/>
        </dgm:presLayoutVars>
      </dgm:prSet>
      <dgm:spPr/>
    </dgm:pt>
    <dgm:pt modelId="{B522E413-7E9A-41CC-897D-3B3F9C9F0877}" type="pres">
      <dgm:prSet presAssocID="{F8AE137C-FFF1-40A1-8D30-652F003BE7BE}" presName="descendantText" presStyleLbl="alignAcc1" presStyleIdx="3" presStyleCnt="6">
        <dgm:presLayoutVars>
          <dgm:bulletEnabled val="1"/>
        </dgm:presLayoutVars>
      </dgm:prSet>
      <dgm:spPr/>
    </dgm:pt>
    <dgm:pt modelId="{D2228F9B-15D2-4FE2-8D46-8EB492672F53}" type="pres">
      <dgm:prSet presAssocID="{76843373-5572-4485-9CB6-556C094E8C9A}" presName="sp" presStyleCnt="0"/>
      <dgm:spPr/>
    </dgm:pt>
    <dgm:pt modelId="{CF5332FE-648C-4954-BC06-54DA49C774BF}" type="pres">
      <dgm:prSet presAssocID="{9D8DC25A-37C7-4733-9AE7-45CABE5BB0D0}" presName="composite" presStyleCnt="0"/>
      <dgm:spPr/>
    </dgm:pt>
    <dgm:pt modelId="{D30A6603-0012-435E-9051-18060947159B}" type="pres">
      <dgm:prSet presAssocID="{9D8DC25A-37C7-4733-9AE7-45CABE5BB0D0}" presName="parentText" presStyleLbl="alignNode1" presStyleIdx="4" presStyleCnt="6">
        <dgm:presLayoutVars>
          <dgm:chMax val="1"/>
          <dgm:bulletEnabled val="1"/>
        </dgm:presLayoutVars>
      </dgm:prSet>
      <dgm:spPr/>
    </dgm:pt>
    <dgm:pt modelId="{CCB5147A-81B3-46E2-8ACE-3191EAA65821}" type="pres">
      <dgm:prSet presAssocID="{9D8DC25A-37C7-4733-9AE7-45CABE5BB0D0}" presName="descendantText" presStyleLbl="alignAcc1" presStyleIdx="4" presStyleCnt="6">
        <dgm:presLayoutVars>
          <dgm:bulletEnabled val="1"/>
        </dgm:presLayoutVars>
      </dgm:prSet>
      <dgm:spPr/>
    </dgm:pt>
    <dgm:pt modelId="{4CE72BD7-D0BE-4095-BB9C-6B412DC24D2E}" type="pres">
      <dgm:prSet presAssocID="{FB5F5B7D-4852-4E9C-9943-118DFC52C2F8}" presName="sp" presStyleCnt="0"/>
      <dgm:spPr/>
    </dgm:pt>
    <dgm:pt modelId="{4E08DB58-0D0F-43D9-853F-687FAEF049FB}" type="pres">
      <dgm:prSet presAssocID="{E1851D8C-43E5-4EB5-AFFB-5284A1CADFF6}" presName="composite" presStyleCnt="0"/>
      <dgm:spPr/>
    </dgm:pt>
    <dgm:pt modelId="{FA0E0F06-B656-4F8D-BCFB-A20C6A0F42AF}" type="pres">
      <dgm:prSet presAssocID="{E1851D8C-43E5-4EB5-AFFB-5284A1CADFF6}" presName="parentText" presStyleLbl="alignNode1" presStyleIdx="5" presStyleCnt="6">
        <dgm:presLayoutVars>
          <dgm:chMax val="1"/>
          <dgm:bulletEnabled val="1"/>
        </dgm:presLayoutVars>
      </dgm:prSet>
      <dgm:spPr/>
    </dgm:pt>
    <dgm:pt modelId="{26F66412-1660-4F73-A95E-01A3ACF7DC76}" type="pres">
      <dgm:prSet presAssocID="{E1851D8C-43E5-4EB5-AFFB-5284A1CADFF6}" presName="descendantText" presStyleLbl="alignAcc1" presStyleIdx="5" presStyleCnt="6">
        <dgm:presLayoutVars>
          <dgm:bulletEnabled val="1"/>
        </dgm:presLayoutVars>
      </dgm:prSet>
      <dgm:spPr/>
    </dgm:pt>
  </dgm:ptLst>
  <dgm:cxnLst>
    <dgm:cxn modelId="{23D3CC1A-5CBF-47B8-A281-E603B99E52D9}" srcId="{F8AE137C-FFF1-40A1-8D30-652F003BE7BE}" destId="{825C0D81-8F12-4A32-AC60-BB286AE4B97D}" srcOrd="0" destOrd="0" parTransId="{8FAB095A-D311-4AAC-8D2A-4773F7123F2B}" sibTransId="{AD7868F7-6D94-460D-AAAD-5B70A8766102}"/>
    <dgm:cxn modelId="{F83F1B22-6D16-42FD-9475-F3E9B886D4B3}" srcId="{29F52293-52CA-4CC1-B1D4-7F7C95F6ABA8}" destId="{0D141F6A-A225-4CA2-9555-19F8D3482AFE}" srcOrd="0" destOrd="0" parTransId="{B4839055-99CF-4F5A-A849-86227F20E400}" sibTransId="{833CC587-DD11-4A52-A8A6-BDDD34AF91FF}"/>
    <dgm:cxn modelId="{A91ED529-AE7A-46A6-92C8-D0BEFCE6B1CB}" type="presOf" srcId="{8446D252-E8C3-4166-88B6-19E147D7F86B}" destId="{88EE75D5-ED4B-4275-8918-1728F1C5EE56}" srcOrd="0" destOrd="0" presId="urn:microsoft.com/office/officeart/2005/8/layout/chevron2"/>
    <dgm:cxn modelId="{190D853C-EC73-4392-8DFE-86045AFD52DE}" type="presOf" srcId="{A536A26F-3A80-4052-9C37-141CDA326C8D}" destId="{6ED3D56F-C436-4814-84B1-F1A73004E60D}" srcOrd="0" destOrd="0" presId="urn:microsoft.com/office/officeart/2005/8/layout/chevron2"/>
    <dgm:cxn modelId="{CA07C55D-EF95-44F9-A420-DA3DA02F2A10}" srcId="{A536A26F-3A80-4052-9C37-141CDA326C8D}" destId="{513B243A-81D8-4B30-BE03-9C1B4DD22E85}" srcOrd="0" destOrd="0" parTransId="{BA09E5C4-2415-4A90-A30E-6FF0F4214C3D}" sibTransId="{7B9F3295-1EA4-4359-955B-D55234A4168B}"/>
    <dgm:cxn modelId="{D43EE65F-B064-4619-BBDD-5C917568251C}" type="presOf" srcId="{F8AE137C-FFF1-40A1-8D30-652F003BE7BE}" destId="{8F701A00-3564-4FDF-8DF9-B3664BDB466A}" srcOrd="0" destOrd="0" presId="urn:microsoft.com/office/officeart/2005/8/layout/chevron2"/>
    <dgm:cxn modelId="{2CFC0E45-2404-4D8B-A9E6-2507121FD000}" type="presOf" srcId="{E1851D8C-43E5-4EB5-AFFB-5284A1CADFF6}" destId="{FA0E0F06-B656-4F8D-BCFB-A20C6A0F42AF}" srcOrd="0" destOrd="0" presId="urn:microsoft.com/office/officeart/2005/8/layout/chevron2"/>
    <dgm:cxn modelId="{9912F945-6602-4F36-9743-56941CA15EF3}" srcId="{E1851D8C-43E5-4EB5-AFFB-5284A1CADFF6}" destId="{05780E54-971F-4F33-9190-8C2408572C09}" srcOrd="0" destOrd="0" parTransId="{2EBA162E-93C7-47A5-87D3-18694293FA4B}" sibTransId="{86DE3705-A0F7-4C75-9E85-DC0EEE7AE761}"/>
    <dgm:cxn modelId="{AE02394F-B27C-45CA-A240-17671A81EC83}" type="presOf" srcId="{825C0D81-8F12-4A32-AC60-BB286AE4B97D}" destId="{B522E413-7E9A-41CC-897D-3B3F9C9F0877}" srcOrd="0" destOrd="0" presId="urn:microsoft.com/office/officeart/2005/8/layout/chevron2"/>
    <dgm:cxn modelId="{8096C459-E9A3-4013-A389-751A5C27EEFC}" type="presOf" srcId="{322C8B06-657A-476A-8FB2-796D4EE4A3D6}" destId="{B8DAFEED-8B01-4C54-AFE2-58E436867E03}" srcOrd="0" destOrd="0" presId="urn:microsoft.com/office/officeart/2005/8/layout/chevron2"/>
    <dgm:cxn modelId="{AC25EA7F-C356-4B77-8876-130601E2CC4C}" srcId="{322C8B06-657A-476A-8FB2-796D4EE4A3D6}" destId="{E1851D8C-43E5-4EB5-AFFB-5284A1CADFF6}" srcOrd="5" destOrd="0" parTransId="{8A037492-E3E3-42F5-A1E8-9E431D9E0CFE}" sibTransId="{EFD4F811-A932-4D9E-A2D1-B00F9311BE29}"/>
    <dgm:cxn modelId="{5EBA3BA8-8604-4B0E-95E1-4ED8098259F8}" type="presOf" srcId="{244B8287-01FD-487E-A1EB-5CA83F3AF401}" destId="{CCB5147A-81B3-46E2-8ACE-3191EAA65821}" srcOrd="0" destOrd="0" presId="urn:microsoft.com/office/officeart/2005/8/layout/chevron2"/>
    <dgm:cxn modelId="{829FE3BB-2937-41C1-AEFC-660ABD54069B}" srcId="{322C8B06-657A-476A-8FB2-796D4EE4A3D6}" destId="{E04CD77B-64E0-434E-8892-D039B094BC21}" srcOrd="2" destOrd="0" parTransId="{ED3B6302-1AED-494C-8CE8-C95FA74B1629}" sibTransId="{5272F9AF-39D9-4CCB-8D99-47586570B030}"/>
    <dgm:cxn modelId="{B72347BF-BD89-485D-A57B-33FB26262459}" type="presOf" srcId="{29F52293-52CA-4CC1-B1D4-7F7C95F6ABA8}" destId="{544B2FF4-BFF9-4A3A-AE8B-CD340C5B79E4}" srcOrd="0" destOrd="0" presId="urn:microsoft.com/office/officeart/2005/8/layout/chevron2"/>
    <dgm:cxn modelId="{9C22CBC8-05B6-434C-B918-EE6057EFC1DA}" type="presOf" srcId="{05780E54-971F-4F33-9190-8C2408572C09}" destId="{26F66412-1660-4F73-A95E-01A3ACF7DC76}" srcOrd="0" destOrd="0" presId="urn:microsoft.com/office/officeart/2005/8/layout/chevron2"/>
    <dgm:cxn modelId="{AC7A28CF-CAF3-456F-899D-E072848D9EDE}" srcId="{322C8B06-657A-476A-8FB2-796D4EE4A3D6}" destId="{29F52293-52CA-4CC1-B1D4-7F7C95F6ABA8}" srcOrd="1" destOrd="0" parTransId="{ACAC107A-5E9A-42C0-90D9-27338BE6E8E6}" sibTransId="{ECBA1904-55F0-48DD-8445-BC83022656F5}"/>
    <dgm:cxn modelId="{984294D2-0B3F-4932-A889-23BE76206553}" srcId="{E04CD77B-64E0-434E-8892-D039B094BC21}" destId="{8446D252-E8C3-4166-88B6-19E147D7F86B}" srcOrd="0" destOrd="0" parTransId="{AB00030B-B04F-4524-A2D0-0A7CB9CD364A}" sibTransId="{D179BA8D-D4F6-4FB3-8C15-3BF10BFD0E2D}"/>
    <dgm:cxn modelId="{8C0A8ADB-A855-4C54-B8A0-28FCFED6BEC7}" srcId="{9D8DC25A-37C7-4733-9AE7-45CABE5BB0D0}" destId="{244B8287-01FD-487E-A1EB-5CA83F3AF401}" srcOrd="0" destOrd="0" parTransId="{20730B42-D25C-4A3F-9330-2963E8E05477}" sibTransId="{5A166334-9813-4E0A-A7C3-3AAFCEABE8B6}"/>
    <dgm:cxn modelId="{EED730E0-CA1B-4411-A7F8-A21B3C7B9368}" srcId="{322C8B06-657A-476A-8FB2-796D4EE4A3D6}" destId="{9D8DC25A-37C7-4733-9AE7-45CABE5BB0D0}" srcOrd="4" destOrd="0" parTransId="{3DAA41CB-C719-46B4-9505-B7FE35C5A650}" sibTransId="{FB5F5B7D-4852-4E9C-9943-118DFC52C2F8}"/>
    <dgm:cxn modelId="{C34CB6E0-56A6-46B5-A28B-04110E4BA1F9}" type="presOf" srcId="{E04CD77B-64E0-434E-8892-D039B094BC21}" destId="{CA33A17B-4558-4D38-8FE7-C7014B88CCF0}" srcOrd="0" destOrd="0" presId="urn:microsoft.com/office/officeart/2005/8/layout/chevron2"/>
    <dgm:cxn modelId="{088F03EF-F401-42CE-A251-1953D1F77BC6}" type="presOf" srcId="{513B243A-81D8-4B30-BE03-9C1B4DD22E85}" destId="{C16544A5-D16C-4AD8-8BC5-28492E375100}" srcOrd="0" destOrd="0" presId="urn:microsoft.com/office/officeart/2005/8/layout/chevron2"/>
    <dgm:cxn modelId="{7AC096F0-5889-4614-B25E-F5EA8EF75AF8}" srcId="{322C8B06-657A-476A-8FB2-796D4EE4A3D6}" destId="{F8AE137C-FFF1-40A1-8D30-652F003BE7BE}" srcOrd="3" destOrd="0" parTransId="{EF2E5C9A-ACF1-4366-8CC0-F64EBCE059D4}" sibTransId="{76843373-5572-4485-9CB6-556C094E8C9A}"/>
    <dgm:cxn modelId="{97E3CBF0-F122-48D8-81C7-8164B885EFF1}" srcId="{322C8B06-657A-476A-8FB2-796D4EE4A3D6}" destId="{A536A26F-3A80-4052-9C37-141CDA326C8D}" srcOrd="0" destOrd="0" parTransId="{E6A47309-5DFC-4614-A66C-7FF33BF4CC8C}" sibTransId="{D82B8FC4-0940-46FE-8A9E-5A9ABCFE7C41}"/>
    <dgm:cxn modelId="{D95D0CF2-92A9-413C-9B2A-6A2A28454E66}" type="presOf" srcId="{0D141F6A-A225-4CA2-9555-19F8D3482AFE}" destId="{CAE02AEC-F8D9-41E5-8108-745BF7CED91B}" srcOrd="0" destOrd="0" presId="urn:microsoft.com/office/officeart/2005/8/layout/chevron2"/>
    <dgm:cxn modelId="{A0F8A3F4-2DAA-438C-BB1D-0869EF3DD321}" type="presOf" srcId="{9D8DC25A-37C7-4733-9AE7-45CABE5BB0D0}" destId="{D30A6603-0012-435E-9051-18060947159B}" srcOrd="0" destOrd="0" presId="urn:microsoft.com/office/officeart/2005/8/layout/chevron2"/>
    <dgm:cxn modelId="{E54B9D6D-7C48-487B-AEE6-189C123BA932}" type="presParOf" srcId="{B8DAFEED-8B01-4C54-AFE2-58E436867E03}" destId="{7E596634-0E90-4EB4-B9CD-AC91E94FC530}" srcOrd="0" destOrd="0" presId="urn:microsoft.com/office/officeart/2005/8/layout/chevron2"/>
    <dgm:cxn modelId="{317FB446-9583-4E86-A786-0E1D5994259A}" type="presParOf" srcId="{7E596634-0E90-4EB4-B9CD-AC91E94FC530}" destId="{6ED3D56F-C436-4814-84B1-F1A73004E60D}" srcOrd="0" destOrd="0" presId="urn:microsoft.com/office/officeart/2005/8/layout/chevron2"/>
    <dgm:cxn modelId="{C1BC78AD-BC64-4151-BDBB-246EE98D9436}" type="presParOf" srcId="{7E596634-0E90-4EB4-B9CD-AC91E94FC530}" destId="{C16544A5-D16C-4AD8-8BC5-28492E375100}" srcOrd="1" destOrd="0" presId="urn:microsoft.com/office/officeart/2005/8/layout/chevron2"/>
    <dgm:cxn modelId="{A9091AC7-EF77-4406-8DD8-C6D09F276A87}" type="presParOf" srcId="{B8DAFEED-8B01-4C54-AFE2-58E436867E03}" destId="{6AF08D06-C2B0-4012-A0A8-D6681E32AC7A}" srcOrd="1" destOrd="0" presId="urn:microsoft.com/office/officeart/2005/8/layout/chevron2"/>
    <dgm:cxn modelId="{37BFF987-4445-41B8-86D9-D0F66BFD49B7}" type="presParOf" srcId="{B8DAFEED-8B01-4C54-AFE2-58E436867E03}" destId="{73FBAFA1-3822-4BD8-9C78-540E23519B2C}" srcOrd="2" destOrd="0" presId="urn:microsoft.com/office/officeart/2005/8/layout/chevron2"/>
    <dgm:cxn modelId="{F5575F2E-EAA1-4525-9246-80A21109BCCB}" type="presParOf" srcId="{73FBAFA1-3822-4BD8-9C78-540E23519B2C}" destId="{544B2FF4-BFF9-4A3A-AE8B-CD340C5B79E4}" srcOrd="0" destOrd="0" presId="urn:microsoft.com/office/officeart/2005/8/layout/chevron2"/>
    <dgm:cxn modelId="{6162EB8F-F2E6-46B2-BAC1-2DD6F89D4291}" type="presParOf" srcId="{73FBAFA1-3822-4BD8-9C78-540E23519B2C}" destId="{CAE02AEC-F8D9-41E5-8108-745BF7CED91B}" srcOrd="1" destOrd="0" presId="urn:microsoft.com/office/officeart/2005/8/layout/chevron2"/>
    <dgm:cxn modelId="{613A82A8-52A2-41DD-B9BD-EA1045614DDA}" type="presParOf" srcId="{B8DAFEED-8B01-4C54-AFE2-58E436867E03}" destId="{CADC32D7-7BDA-479E-8347-323C58A04071}" srcOrd="3" destOrd="0" presId="urn:microsoft.com/office/officeart/2005/8/layout/chevron2"/>
    <dgm:cxn modelId="{9CF7ABDB-D3E3-4003-B6E4-7B603A7C7B5B}" type="presParOf" srcId="{B8DAFEED-8B01-4C54-AFE2-58E436867E03}" destId="{E6253DA8-2FDD-4FA9-A1FF-70457D6A2ADE}" srcOrd="4" destOrd="0" presId="urn:microsoft.com/office/officeart/2005/8/layout/chevron2"/>
    <dgm:cxn modelId="{EAA2C05B-2ECB-4024-B6A3-0B6E8CC1FBD9}" type="presParOf" srcId="{E6253DA8-2FDD-4FA9-A1FF-70457D6A2ADE}" destId="{CA33A17B-4558-4D38-8FE7-C7014B88CCF0}" srcOrd="0" destOrd="0" presId="urn:microsoft.com/office/officeart/2005/8/layout/chevron2"/>
    <dgm:cxn modelId="{3557C990-DC53-47FE-9A7D-4D07116B40E5}" type="presParOf" srcId="{E6253DA8-2FDD-4FA9-A1FF-70457D6A2ADE}" destId="{88EE75D5-ED4B-4275-8918-1728F1C5EE56}" srcOrd="1" destOrd="0" presId="urn:microsoft.com/office/officeart/2005/8/layout/chevron2"/>
    <dgm:cxn modelId="{95A140C9-3A15-41BB-B242-0353802DD935}" type="presParOf" srcId="{B8DAFEED-8B01-4C54-AFE2-58E436867E03}" destId="{30FDBBE6-BA37-4E22-A420-0198F47665A2}" srcOrd="5" destOrd="0" presId="urn:microsoft.com/office/officeart/2005/8/layout/chevron2"/>
    <dgm:cxn modelId="{FABCB94C-843C-4BBD-B95F-E53CA496446C}" type="presParOf" srcId="{B8DAFEED-8B01-4C54-AFE2-58E436867E03}" destId="{3558ABD5-29BC-459D-B42C-CB8A84880892}" srcOrd="6" destOrd="0" presId="urn:microsoft.com/office/officeart/2005/8/layout/chevron2"/>
    <dgm:cxn modelId="{3F3B4BFA-8802-4EC5-A917-C52FB36815C7}" type="presParOf" srcId="{3558ABD5-29BC-459D-B42C-CB8A84880892}" destId="{8F701A00-3564-4FDF-8DF9-B3664BDB466A}" srcOrd="0" destOrd="0" presId="urn:microsoft.com/office/officeart/2005/8/layout/chevron2"/>
    <dgm:cxn modelId="{4F318785-8F9A-4592-A323-47409602CCED}" type="presParOf" srcId="{3558ABD5-29BC-459D-B42C-CB8A84880892}" destId="{B522E413-7E9A-41CC-897D-3B3F9C9F0877}" srcOrd="1" destOrd="0" presId="urn:microsoft.com/office/officeart/2005/8/layout/chevron2"/>
    <dgm:cxn modelId="{819D7210-80FA-42BD-807B-323DDCBCE9EE}" type="presParOf" srcId="{B8DAFEED-8B01-4C54-AFE2-58E436867E03}" destId="{D2228F9B-15D2-4FE2-8D46-8EB492672F53}" srcOrd="7" destOrd="0" presId="urn:microsoft.com/office/officeart/2005/8/layout/chevron2"/>
    <dgm:cxn modelId="{A3E6D1AF-8870-4D26-9532-840C6EEEE078}" type="presParOf" srcId="{B8DAFEED-8B01-4C54-AFE2-58E436867E03}" destId="{CF5332FE-648C-4954-BC06-54DA49C774BF}" srcOrd="8" destOrd="0" presId="urn:microsoft.com/office/officeart/2005/8/layout/chevron2"/>
    <dgm:cxn modelId="{B7B8A240-00E8-4BCA-A469-F3A86955CA4A}" type="presParOf" srcId="{CF5332FE-648C-4954-BC06-54DA49C774BF}" destId="{D30A6603-0012-435E-9051-18060947159B}" srcOrd="0" destOrd="0" presId="urn:microsoft.com/office/officeart/2005/8/layout/chevron2"/>
    <dgm:cxn modelId="{5772FE25-696B-42F1-BF61-C0734B7E4399}" type="presParOf" srcId="{CF5332FE-648C-4954-BC06-54DA49C774BF}" destId="{CCB5147A-81B3-46E2-8ACE-3191EAA65821}" srcOrd="1" destOrd="0" presId="urn:microsoft.com/office/officeart/2005/8/layout/chevron2"/>
    <dgm:cxn modelId="{D3898742-7036-4EA0-9C33-C2D24C809469}" type="presParOf" srcId="{B8DAFEED-8B01-4C54-AFE2-58E436867E03}" destId="{4CE72BD7-D0BE-4095-BB9C-6B412DC24D2E}" srcOrd="9" destOrd="0" presId="urn:microsoft.com/office/officeart/2005/8/layout/chevron2"/>
    <dgm:cxn modelId="{354E7E30-A651-48F0-BFCE-14E52C445FF0}" type="presParOf" srcId="{B8DAFEED-8B01-4C54-AFE2-58E436867E03}" destId="{4E08DB58-0D0F-43D9-853F-687FAEF049FB}" srcOrd="10" destOrd="0" presId="urn:microsoft.com/office/officeart/2005/8/layout/chevron2"/>
    <dgm:cxn modelId="{1591C839-33E0-40E4-8FC4-13B38FCFCF25}" type="presParOf" srcId="{4E08DB58-0D0F-43D9-853F-687FAEF049FB}" destId="{FA0E0F06-B656-4F8D-BCFB-A20C6A0F42AF}" srcOrd="0" destOrd="0" presId="urn:microsoft.com/office/officeart/2005/8/layout/chevron2"/>
    <dgm:cxn modelId="{75F71F29-AA4D-4641-8642-208B517E65EB}" type="presParOf" srcId="{4E08DB58-0D0F-43D9-853F-687FAEF049FB}" destId="{26F66412-1660-4F73-A95E-01A3ACF7DC7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0F8918-611C-4CFF-BC62-38FF1F51B00A}">
      <dsp:nvSpPr>
        <dsp:cNvPr id="0" name=""/>
        <dsp:cNvSpPr/>
      </dsp:nvSpPr>
      <dsp:spPr>
        <a:xfrm rot="5400000">
          <a:off x="6360893" y="329312"/>
          <a:ext cx="3234711" cy="281419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500" kern="1200" dirty="0"/>
        </a:p>
      </dsp:txBody>
      <dsp:txXfrm rot="-5400000">
        <a:off x="7009695" y="623132"/>
        <a:ext cx="1937107" cy="2226559"/>
      </dsp:txXfrm>
    </dsp:sp>
    <dsp:sp modelId="{1311EB67-CCCA-403E-8708-3A700D7640F0}">
      <dsp:nvSpPr>
        <dsp:cNvPr id="0" name=""/>
        <dsp:cNvSpPr/>
      </dsp:nvSpPr>
      <dsp:spPr>
        <a:xfrm>
          <a:off x="9740599" y="646993"/>
          <a:ext cx="3609938" cy="1940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>
        <a:off x="9740599" y="646993"/>
        <a:ext cx="3609938" cy="1940827"/>
      </dsp:txXfrm>
    </dsp:sp>
    <dsp:sp modelId="{A6DE90D1-AA10-4704-B829-B2B6B6F44EFD}">
      <dsp:nvSpPr>
        <dsp:cNvPr id="0" name=""/>
        <dsp:cNvSpPr/>
      </dsp:nvSpPr>
      <dsp:spPr>
        <a:xfrm rot="5400000">
          <a:off x="3438150" y="339954"/>
          <a:ext cx="3234711" cy="281419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4086952" y="633774"/>
        <a:ext cx="1937107" cy="2226559"/>
      </dsp:txXfrm>
    </dsp:sp>
    <dsp:sp modelId="{57D3B676-B52F-4440-8315-EB4C75CBD073}">
      <dsp:nvSpPr>
        <dsp:cNvPr id="0" name=""/>
        <dsp:cNvSpPr/>
      </dsp:nvSpPr>
      <dsp:spPr>
        <a:xfrm rot="5400000">
          <a:off x="7891680" y="3035472"/>
          <a:ext cx="3234711" cy="2814199"/>
        </a:xfrm>
        <a:prstGeom prst="hexagon">
          <a:avLst>
            <a:gd name="adj" fmla="val 25000"/>
            <a:gd name="vf" fmla="val 115470"/>
          </a:avLst>
        </a:pr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500" kern="1200" dirty="0"/>
        </a:p>
      </dsp:txBody>
      <dsp:txXfrm rot="-5400000">
        <a:off x="8540482" y="3329292"/>
        <a:ext cx="1937107" cy="2226559"/>
      </dsp:txXfrm>
    </dsp:sp>
    <dsp:sp modelId="{77526335-8DC5-49F6-B561-D6BA7A77F4FD}">
      <dsp:nvSpPr>
        <dsp:cNvPr id="0" name=""/>
        <dsp:cNvSpPr/>
      </dsp:nvSpPr>
      <dsp:spPr>
        <a:xfrm>
          <a:off x="1705575" y="3392616"/>
          <a:ext cx="3493488" cy="1940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B269F8-2EBF-4176-9162-2156BB750F80}">
      <dsp:nvSpPr>
        <dsp:cNvPr id="0" name=""/>
        <dsp:cNvSpPr/>
      </dsp:nvSpPr>
      <dsp:spPr>
        <a:xfrm rot="5400000">
          <a:off x="9298780" y="328212"/>
          <a:ext cx="3234711" cy="281419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9947582" y="622032"/>
        <a:ext cx="1937107" cy="2226559"/>
      </dsp:txXfrm>
    </dsp:sp>
    <dsp:sp modelId="{DDE72C99-25CE-482D-8125-7D8FB1462DA8}">
      <dsp:nvSpPr>
        <dsp:cNvPr id="0" name=""/>
        <dsp:cNvSpPr/>
      </dsp:nvSpPr>
      <dsp:spPr>
        <a:xfrm rot="5400000">
          <a:off x="10849533" y="3035456"/>
          <a:ext cx="3278348" cy="2814199"/>
        </a:xfrm>
        <a:prstGeom prst="hexagon">
          <a:avLst>
            <a:gd name="adj" fmla="val 25000"/>
            <a:gd name="vf" fmla="val 115470"/>
          </a:avLst>
        </a:pr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500" kern="1200" dirty="0"/>
        </a:p>
      </dsp:txBody>
      <dsp:txXfrm rot="-5400000">
        <a:off x="11517437" y="3311094"/>
        <a:ext cx="1942539" cy="2262924"/>
      </dsp:txXfrm>
    </dsp:sp>
    <dsp:sp modelId="{9D01F3E4-6FE2-4961-A461-76C15F50520C}">
      <dsp:nvSpPr>
        <dsp:cNvPr id="0" name=""/>
        <dsp:cNvSpPr/>
      </dsp:nvSpPr>
      <dsp:spPr>
        <a:xfrm>
          <a:off x="9740599" y="6160058"/>
          <a:ext cx="3609938" cy="1940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DBAD13-57E5-41B9-A0FF-85AF7736D54E}">
      <dsp:nvSpPr>
        <dsp:cNvPr id="0" name=""/>
        <dsp:cNvSpPr/>
      </dsp:nvSpPr>
      <dsp:spPr>
        <a:xfrm rot="5400000">
          <a:off x="12031657" y="210256"/>
          <a:ext cx="3234711" cy="2814199"/>
        </a:xfrm>
        <a:prstGeom prst="hexagon">
          <a:avLst>
            <a:gd name="adj" fmla="val 25000"/>
            <a:gd name="vf" fmla="val 115470"/>
          </a:avLst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12680459" y="504076"/>
        <a:ext cx="1937107" cy="222655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1AB476-E741-44D5-9BEA-9AB450AD69B2}">
      <dsp:nvSpPr>
        <dsp:cNvPr id="0" name=""/>
        <dsp:cNvSpPr/>
      </dsp:nvSpPr>
      <dsp:spPr>
        <a:xfrm>
          <a:off x="971" y="11469"/>
          <a:ext cx="1287285" cy="1287285"/>
        </a:xfrm>
        <a:prstGeom prst="ellipse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Учебная деятельность</a:t>
          </a:r>
        </a:p>
      </dsp:txBody>
      <dsp:txXfrm>
        <a:off x="189490" y="199988"/>
        <a:ext cx="910247" cy="910247"/>
      </dsp:txXfrm>
    </dsp:sp>
    <dsp:sp modelId="{1E9F7E47-F3AF-4AC4-A0A9-0DA03512DEFA}">
      <dsp:nvSpPr>
        <dsp:cNvPr id="0" name=""/>
        <dsp:cNvSpPr/>
      </dsp:nvSpPr>
      <dsp:spPr>
        <a:xfrm>
          <a:off x="1392783" y="281799"/>
          <a:ext cx="746625" cy="746625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/>
        </a:p>
      </dsp:txBody>
      <dsp:txXfrm>
        <a:off x="1491748" y="567308"/>
        <a:ext cx="548695" cy="175607"/>
      </dsp:txXfrm>
    </dsp:sp>
    <dsp:sp modelId="{9052F4EA-B6AE-4256-B4FD-DAADE65F3154}">
      <dsp:nvSpPr>
        <dsp:cNvPr id="0" name=""/>
        <dsp:cNvSpPr/>
      </dsp:nvSpPr>
      <dsp:spPr>
        <a:xfrm>
          <a:off x="2243936" y="11469"/>
          <a:ext cx="1287285" cy="1287285"/>
        </a:xfrm>
        <a:prstGeom prst="ellipse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Учебная задача</a:t>
          </a:r>
        </a:p>
      </dsp:txBody>
      <dsp:txXfrm>
        <a:off x="2432455" y="199988"/>
        <a:ext cx="910247" cy="910247"/>
      </dsp:txXfrm>
    </dsp:sp>
    <dsp:sp modelId="{9221A027-25C6-485F-BE1B-EC27F2EEA181}">
      <dsp:nvSpPr>
        <dsp:cNvPr id="0" name=""/>
        <dsp:cNvSpPr/>
      </dsp:nvSpPr>
      <dsp:spPr>
        <a:xfrm>
          <a:off x="3635749" y="281799"/>
          <a:ext cx="746625" cy="746625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/>
        </a:p>
      </dsp:txBody>
      <dsp:txXfrm>
        <a:off x="3734714" y="435604"/>
        <a:ext cx="548695" cy="439015"/>
      </dsp:txXfrm>
    </dsp:sp>
    <dsp:sp modelId="{49F3B2C3-5959-475E-AA84-2A4D75785DF2}">
      <dsp:nvSpPr>
        <dsp:cNvPr id="0" name=""/>
        <dsp:cNvSpPr/>
      </dsp:nvSpPr>
      <dsp:spPr>
        <a:xfrm>
          <a:off x="4486902" y="11469"/>
          <a:ext cx="1287285" cy="1287285"/>
        </a:xfrm>
        <a:prstGeom prst="ellipse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Умение учиться</a:t>
          </a:r>
        </a:p>
      </dsp:txBody>
      <dsp:txXfrm>
        <a:off x="4675421" y="199988"/>
        <a:ext cx="910247" cy="91024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1AB476-E741-44D5-9BEA-9AB450AD69B2}">
      <dsp:nvSpPr>
        <dsp:cNvPr id="0" name=""/>
        <dsp:cNvSpPr/>
      </dsp:nvSpPr>
      <dsp:spPr>
        <a:xfrm>
          <a:off x="753" y="27292"/>
          <a:ext cx="998930" cy="998930"/>
        </a:xfrm>
        <a:prstGeom prst="ellipse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Учебная деятельность</a:t>
          </a:r>
        </a:p>
      </dsp:txBody>
      <dsp:txXfrm>
        <a:off x="147043" y="173582"/>
        <a:ext cx="706350" cy="706350"/>
      </dsp:txXfrm>
    </dsp:sp>
    <dsp:sp modelId="{1E9F7E47-F3AF-4AC4-A0A9-0DA03512DEFA}">
      <dsp:nvSpPr>
        <dsp:cNvPr id="0" name=""/>
        <dsp:cNvSpPr/>
      </dsp:nvSpPr>
      <dsp:spPr>
        <a:xfrm>
          <a:off x="1080797" y="237067"/>
          <a:ext cx="579379" cy="579379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1157594" y="458622"/>
        <a:ext cx="425785" cy="136269"/>
      </dsp:txXfrm>
    </dsp:sp>
    <dsp:sp modelId="{9052F4EA-B6AE-4256-B4FD-DAADE65F3154}">
      <dsp:nvSpPr>
        <dsp:cNvPr id="0" name=""/>
        <dsp:cNvSpPr/>
      </dsp:nvSpPr>
      <dsp:spPr>
        <a:xfrm>
          <a:off x="1741290" y="27292"/>
          <a:ext cx="998930" cy="998930"/>
        </a:xfrm>
        <a:prstGeom prst="ellipse">
          <a:avLst/>
        </a:prstGeom>
        <a:solidFill>
          <a:schemeClr val="accent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Учебная задача</a:t>
          </a:r>
        </a:p>
      </dsp:txBody>
      <dsp:txXfrm>
        <a:off x="1887580" y="173582"/>
        <a:ext cx="706350" cy="706350"/>
      </dsp:txXfrm>
    </dsp:sp>
    <dsp:sp modelId="{9221A027-25C6-485F-BE1B-EC27F2EEA181}">
      <dsp:nvSpPr>
        <dsp:cNvPr id="0" name=""/>
        <dsp:cNvSpPr/>
      </dsp:nvSpPr>
      <dsp:spPr>
        <a:xfrm>
          <a:off x="2821334" y="237067"/>
          <a:ext cx="579379" cy="579379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2898131" y="356419"/>
        <a:ext cx="425785" cy="340675"/>
      </dsp:txXfrm>
    </dsp:sp>
    <dsp:sp modelId="{49F3B2C3-5959-475E-AA84-2A4D75785DF2}">
      <dsp:nvSpPr>
        <dsp:cNvPr id="0" name=""/>
        <dsp:cNvSpPr/>
      </dsp:nvSpPr>
      <dsp:spPr>
        <a:xfrm>
          <a:off x="3481827" y="27292"/>
          <a:ext cx="998930" cy="998930"/>
        </a:xfrm>
        <a:prstGeom prst="ellipse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Умение учиться</a:t>
          </a:r>
        </a:p>
      </dsp:txBody>
      <dsp:txXfrm>
        <a:off x="3628117" y="173582"/>
        <a:ext cx="706350" cy="70635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35E923-7588-4311-A800-E614DF01A340}">
      <dsp:nvSpPr>
        <dsp:cNvPr id="0" name=""/>
        <dsp:cNvSpPr/>
      </dsp:nvSpPr>
      <dsp:spPr>
        <a:xfrm>
          <a:off x="1273674" y="216365"/>
          <a:ext cx="2796111" cy="2796111"/>
        </a:xfrm>
        <a:prstGeom prst="pie">
          <a:avLst>
            <a:gd name="adj1" fmla="val 16200000"/>
            <a:gd name="adj2" fmla="val 180000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ЦА</a:t>
          </a:r>
        </a:p>
      </dsp:txBody>
      <dsp:txXfrm>
        <a:off x="2747292" y="808875"/>
        <a:ext cx="998611" cy="832176"/>
      </dsp:txXfrm>
    </dsp:sp>
    <dsp:sp modelId="{1BB714AA-2185-473E-8004-C07C865F21E3}">
      <dsp:nvSpPr>
        <dsp:cNvPr id="0" name=""/>
        <dsp:cNvSpPr/>
      </dsp:nvSpPr>
      <dsp:spPr>
        <a:xfrm>
          <a:off x="1216088" y="316226"/>
          <a:ext cx="2796111" cy="2796111"/>
        </a:xfrm>
        <a:prstGeom prst="pie">
          <a:avLst>
            <a:gd name="adj1" fmla="val 1800000"/>
            <a:gd name="adj2" fmla="val 900000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Решение</a:t>
          </a:r>
        </a:p>
      </dsp:txBody>
      <dsp:txXfrm>
        <a:off x="1881829" y="2130370"/>
        <a:ext cx="1497916" cy="732314"/>
      </dsp:txXfrm>
    </dsp:sp>
    <dsp:sp modelId="{F3BD46A4-CB0A-4596-A8D0-229464041B13}">
      <dsp:nvSpPr>
        <dsp:cNvPr id="0" name=""/>
        <dsp:cNvSpPr/>
      </dsp:nvSpPr>
      <dsp:spPr>
        <a:xfrm>
          <a:off x="1144185" y="241866"/>
          <a:ext cx="2796111" cy="2796111"/>
        </a:xfrm>
        <a:prstGeom prst="pie">
          <a:avLst>
            <a:gd name="adj1" fmla="val 9000000"/>
            <a:gd name="adj2" fmla="val 16200000"/>
          </a:avLst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Проблема</a:t>
          </a:r>
        </a:p>
      </dsp:txBody>
      <dsp:txXfrm>
        <a:off x="1468068" y="834375"/>
        <a:ext cx="998611" cy="832176"/>
      </dsp:txXfrm>
    </dsp:sp>
    <dsp:sp modelId="{E8147637-8981-4213-8BB6-2C27DFBF88D5}">
      <dsp:nvSpPr>
        <dsp:cNvPr id="0" name=""/>
        <dsp:cNvSpPr/>
      </dsp:nvSpPr>
      <dsp:spPr>
        <a:xfrm>
          <a:off x="1373972" y="97163"/>
          <a:ext cx="3142296" cy="314229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02CEF4-6733-41E0-92D3-ECB5F5F0E4AE}">
      <dsp:nvSpPr>
        <dsp:cNvPr id="0" name=""/>
        <dsp:cNvSpPr/>
      </dsp:nvSpPr>
      <dsp:spPr>
        <a:xfrm>
          <a:off x="1560343" y="730944"/>
          <a:ext cx="3142296" cy="314229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D5E0A0-7458-47CF-A89B-58230429CC59}">
      <dsp:nvSpPr>
        <dsp:cNvPr id="0" name=""/>
        <dsp:cNvSpPr/>
      </dsp:nvSpPr>
      <dsp:spPr>
        <a:xfrm>
          <a:off x="644786" y="161282"/>
          <a:ext cx="3142296" cy="314229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E24981-CF8D-42CA-9636-FC3E6FE0BACE}">
      <dsp:nvSpPr>
        <dsp:cNvPr id="0" name=""/>
        <dsp:cNvSpPr/>
      </dsp:nvSpPr>
      <dsp:spPr>
        <a:xfrm>
          <a:off x="7498088" y="216037"/>
          <a:ext cx="909803" cy="31907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C60C23-5D83-4368-AB29-E8924F90CCD2}">
      <dsp:nvSpPr>
        <dsp:cNvPr id="0" name=""/>
        <dsp:cNvSpPr/>
      </dsp:nvSpPr>
      <dsp:spPr>
        <a:xfrm>
          <a:off x="216013" y="360046"/>
          <a:ext cx="5177330" cy="4794071"/>
        </a:xfrm>
        <a:prstGeom prst="ellipse">
          <a:avLst/>
        </a:prstGeom>
        <a:blipFill rotWithShape="0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500" kern="1200" dirty="0"/>
        </a:p>
      </dsp:txBody>
      <dsp:txXfrm>
        <a:off x="974215" y="1062121"/>
        <a:ext cx="3660926" cy="338992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E24981-CF8D-42CA-9636-FC3E6FE0BACE}">
      <dsp:nvSpPr>
        <dsp:cNvPr id="0" name=""/>
        <dsp:cNvSpPr/>
      </dsp:nvSpPr>
      <dsp:spPr>
        <a:xfrm>
          <a:off x="7498088" y="216037"/>
          <a:ext cx="909803" cy="319072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C60C23-5D83-4368-AB29-E8924F90CCD2}">
      <dsp:nvSpPr>
        <dsp:cNvPr id="0" name=""/>
        <dsp:cNvSpPr/>
      </dsp:nvSpPr>
      <dsp:spPr>
        <a:xfrm>
          <a:off x="204604" y="360046"/>
          <a:ext cx="5177330" cy="4854994"/>
        </a:xfrm>
        <a:prstGeom prst="ellipse">
          <a:avLst/>
        </a:prstGeom>
        <a:blipFill rotWithShape="0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500" kern="1200" dirty="0"/>
        </a:p>
      </dsp:txBody>
      <dsp:txXfrm>
        <a:off x="962806" y="1071043"/>
        <a:ext cx="3660926" cy="343300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E24981-CF8D-42CA-9636-FC3E6FE0BACE}">
      <dsp:nvSpPr>
        <dsp:cNvPr id="0" name=""/>
        <dsp:cNvSpPr/>
      </dsp:nvSpPr>
      <dsp:spPr>
        <a:xfrm>
          <a:off x="7021520" y="183969"/>
          <a:ext cx="814683" cy="285713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C60C23-5D83-4368-AB29-E8924F90CCD2}">
      <dsp:nvSpPr>
        <dsp:cNvPr id="0" name=""/>
        <dsp:cNvSpPr/>
      </dsp:nvSpPr>
      <dsp:spPr>
        <a:xfrm>
          <a:off x="219811" y="0"/>
          <a:ext cx="4205140" cy="4175778"/>
        </a:xfrm>
        <a:prstGeom prst="ellipse">
          <a:avLst/>
        </a:prstGeom>
        <a:blipFill rotWithShape="0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500" kern="1200" dirty="0"/>
        </a:p>
      </dsp:txBody>
      <dsp:txXfrm>
        <a:off x="835639" y="611529"/>
        <a:ext cx="2973484" cy="295272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E24981-CF8D-42CA-9636-FC3E6FE0BACE}">
      <dsp:nvSpPr>
        <dsp:cNvPr id="0" name=""/>
        <dsp:cNvSpPr/>
      </dsp:nvSpPr>
      <dsp:spPr>
        <a:xfrm>
          <a:off x="4833478" y="596155"/>
          <a:ext cx="586484" cy="20568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C60C23-5D83-4368-AB29-E8924F90CCD2}">
      <dsp:nvSpPr>
        <dsp:cNvPr id="0" name=""/>
        <dsp:cNvSpPr/>
      </dsp:nvSpPr>
      <dsp:spPr>
        <a:xfrm>
          <a:off x="39040" y="492379"/>
          <a:ext cx="3973041" cy="382215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400" kern="1200" dirty="0"/>
        </a:p>
      </dsp:txBody>
      <dsp:txXfrm>
        <a:off x="620878" y="1052120"/>
        <a:ext cx="2809365" cy="27026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BF1BB8-2C5C-465A-9EC8-1CF77836CD2A}">
      <dsp:nvSpPr>
        <dsp:cNvPr id="0" name=""/>
        <dsp:cNvSpPr/>
      </dsp:nvSpPr>
      <dsp:spPr>
        <a:xfrm rot="5751906">
          <a:off x="3574462" y="141116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000" kern="1200" dirty="0"/>
        </a:p>
      </dsp:txBody>
      <dsp:txXfrm rot="-5400000">
        <a:off x="4008196" y="337540"/>
        <a:ext cx="1294989" cy="1488492"/>
      </dsp:txXfrm>
    </dsp:sp>
    <dsp:sp modelId="{D0290E7A-D95B-42C5-AF03-18E7EB718F86}">
      <dsp:nvSpPr>
        <dsp:cNvPr id="0" name=""/>
        <dsp:cNvSpPr/>
      </dsp:nvSpPr>
      <dsp:spPr>
        <a:xfrm>
          <a:off x="5661539" y="433048"/>
          <a:ext cx="2413304" cy="1297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F628D0-D60E-40EA-AF1E-7D44A7383DD7}">
      <dsp:nvSpPr>
        <dsp:cNvPr id="0" name=""/>
        <dsp:cNvSpPr/>
      </dsp:nvSpPr>
      <dsp:spPr>
        <a:xfrm rot="5101882">
          <a:off x="1250970" y="287904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1684704" y="484328"/>
        <a:ext cx="1294989" cy="1488492"/>
      </dsp:txXfrm>
    </dsp:sp>
    <dsp:sp modelId="{37941B90-F079-438C-A43F-AD44468CA9CE}">
      <dsp:nvSpPr>
        <dsp:cNvPr id="0" name=""/>
        <dsp:cNvSpPr/>
      </dsp:nvSpPr>
      <dsp:spPr>
        <a:xfrm rot="5142790">
          <a:off x="2562736" y="1976611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900" kern="1200" dirty="0"/>
        </a:p>
      </dsp:txBody>
      <dsp:txXfrm rot="-5400000">
        <a:off x="2996470" y="2173035"/>
        <a:ext cx="1294989" cy="1488492"/>
      </dsp:txXfrm>
    </dsp:sp>
    <dsp:sp modelId="{A91B2812-FF38-438F-95EA-AD986DF82224}">
      <dsp:nvSpPr>
        <dsp:cNvPr id="0" name=""/>
        <dsp:cNvSpPr/>
      </dsp:nvSpPr>
      <dsp:spPr>
        <a:xfrm>
          <a:off x="289991" y="2268543"/>
          <a:ext cx="2335455" cy="1297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A7D31B-E832-441D-908E-CA94285688AF}">
      <dsp:nvSpPr>
        <dsp:cNvPr id="0" name=""/>
        <dsp:cNvSpPr/>
      </dsp:nvSpPr>
      <dsp:spPr>
        <a:xfrm rot="5952787">
          <a:off x="4594582" y="1976611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5028316" y="2173035"/>
        <a:ext cx="1294989" cy="1488492"/>
      </dsp:txXfrm>
    </dsp:sp>
    <dsp:sp modelId="{28435333-EEE9-4E02-96EE-5F1A7364BA04}">
      <dsp:nvSpPr>
        <dsp:cNvPr id="0" name=""/>
        <dsp:cNvSpPr/>
      </dsp:nvSpPr>
      <dsp:spPr>
        <a:xfrm rot="6238797">
          <a:off x="3582551" y="3812107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900" kern="1200" dirty="0"/>
        </a:p>
      </dsp:txBody>
      <dsp:txXfrm rot="-5400000">
        <a:off x="4016285" y="4008531"/>
        <a:ext cx="1294989" cy="1488492"/>
      </dsp:txXfrm>
    </dsp:sp>
    <dsp:sp modelId="{1D7A5804-DF71-4AF3-8796-654338A6CB41}">
      <dsp:nvSpPr>
        <dsp:cNvPr id="0" name=""/>
        <dsp:cNvSpPr/>
      </dsp:nvSpPr>
      <dsp:spPr>
        <a:xfrm>
          <a:off x="5661539" y="4104038"/>
          <a:ext cx="2413304" cy="1297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85AA36-1350-44BD-924F-BC8F5CD825C4}">
      <dsp:nvSpPr>
        <dsp:cNvPr id="0" name=""/>
        <dsp:cNvSpPr/>
      </dsp:nvSpPr>
      <dsp:spPr>
        <a:xfrm rot="4646805">
          <a:off x="1477916" y="3918089"/>
          <a:ext cx="2162458" cy="1881339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1911650" y="4114513"/>
        <a:ext cx="1294989" cy="14884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9FB834-E276-4A8D-B0AC-80B9C8247533}">
      <dsp:nvSpPr>
        <dsp:cNvPr id="0" name=""/>
        <dsp:cNvSpPr/>
      </dsp:nvSpPr>
      <dsp:spPr>
        <a:xfrm rot="4321465">
          <a:off x="3114567" y="568778"/>
          <a:ext cx="2762586" cy="2575166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000" kern="1200" dirty="0"/>
        </a:p>
      </dsp:txBody>
      <dsp:txXfrm rot="-5400000">
        <a:off x="3622913" y="919881"/>
        <a:ext cx="1745894" cy="1872960"/>
      </dsp:txXfrm>
    </dsp:sp>
    <dsp:sp modelId="{EB2EC031-45E7-418D-BBAA-17275883FA80}">
      <dsp:nvSpPr>
        <dsp:cNvPr id="0" name=""/>
        <dsp:cNvSpPr/>
      </dsp:nvSpPr>
      <dsp:spPr>
        <a:xfrm>
          <a:off x="6029739" y="1043706"/>
          <a:ext cx="2709013" cy="1456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EAB8EA-83ED-4F25-8BF3-00EAC16D0DBA}">
      <dsp:nvSpPr>
        <dsp:cNvPr id="0" name=""/>
        <dsp:cNvSpPr/>
      </dsp:nvSpPr>
      <dsp:spPr>
        <a:xfrm rot="3903625">
          <a:off x="1872390" y="3298304"/>
          <a:ext cx="2427431" cy="2111865"/>
        </a:xfrm>
        <a:prstGeom prst="hexagon">
          <a:avLst>
            <a:gd name="adj" fmla="val 25000"/>
            <a:gd name="vf" fmla="val 11547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2359272" y="3518796"/>
        <a:ext cx="1453667" cy="1670881"/>
      </dsp:txXfrm>
    </dsp:sp>
    <dsp:sp modelId="{D5A265FB-13AF-4957-8D5C-DEE2D53BA414}">
      <dsp:nvSpPr>
        <dsp:cNvPr id="0" name=""/>
        <dsp:cNvSpPr/>
      </dsp:nvSpPr>
      <dsp:spPr>
        <a:xfrm rot="5400000">
          <a:off x="4578832" y="2662936"/>
          <a:ext cx="2427431" cy="2111865"/>
        </a:xfrm>
        <a:prstGeom prst="hexagon">
          <a:avLst>
            <a:gd name="adj" fmla="val 25000"/>
            <a:gd name="vf" fmla="val 115470"/>
          </a:avLst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300" kern="1200" dirty="0"/>
        </a:p>
      </dsp:txBody>
      <dsp:txXfrm rot="-5400000">
        <a:off x="5065714" y="2883428"/>
        <a:ext cx="1453667" cy="1670881"/>
      </dsp:txXfrm>
    </dsp:sp>
    <dsp:sp modelId="{86FEAA93-56B7-4542-A2BE-7AE9D127B3CC}">
      <dsp:nvSpPr>
        <dsp:cNvPr id="0" name=""/>
        <dsp:cNvSpPr/>
      </dsp:nvSpPr>
      <dsp:spPr>
        <a:xfrm>
          <a:off x="0" y="3517586"/>
          <a:ext cx="2621625" cy="1456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BAB64F-D6EB-4567-9882-DC8967D7375E}">
      <dsp:nvSpPr>
        <dsp:cNvPr id="0" name=""/>
        <dsp:cNvSpPr/>
      </dsp:nvSpPr>
      <dsp:spPr>
        <a:xfrm rot="5400000">
          <a:off x="5861395" y="576251"/>
          <a:ext cx="2919228" cy="2704433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3600" kern="1200" dirty="0"/>
        </a:p>
      </dsp:txBody>
      <dsp:txXfrm rot="-5400000">
        <a:off x="6402948" y="937492"/>
        <a:ext cx="1836121" cy="19819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0CCBE9-EED7-4C2C-B182-F84E72687C8B}">
      <dsp:nvSpPr>
        <dsp:cNvPr id="0" name=""/>
        <dsp:cNvSpPr/>
      </dsp:nvSpPr>
      <dsp:spPr>
        <a:xfrm>
          <a:off x="0" y="2773"/>
          <a:ext cx="1143224" cy="571612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Теоретические методы</a:t>
          </a:r>
        </a:p>
      </dsp:txBody>
      <dsp:txXfrm>
        <a:off x="16742" y="19515"/>
        <a:ext cx="1109740" cy="538128"/>
      </dsp:txXfrm>
    </dsp:sp>
    <dsp:sp modelId="{A767A536-423A-4A7F-B6E8-CDC552995C2A}">
      <dsp:nvSpPr>
        <dsp:cNvPr id="0" name=""/>
        <dsp:cNvSpPr/>
      </dsp:nvSpPr>
      <dsp:spPr>
        <a:xfrm>
          <a:off x="114322" y="574386"/>
          <a:ext cx="115929" cy="17694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9477"/>
              </a:lnTo>
              <a:lnTo>
                <a:pt x="115929" y="17694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BDE013-24D1-410A-B03D-0F985538CEEE}">
      <dsp:nvSpPr>
        <dsp:cNvPr id="0" name=""/>
        <dsp:cNvSpPr/>
      </dsp:nvSpPr>
      <dsp:spPr>
        <a:xfrm>
          <a:off x="230252" y="744463"/>
          <a:ext cx="3153790" cy="31987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kern="1200" dirty="0"/>
            <a:t>Выделение новых фактов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Анализ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/>
            <a:t>Сериация</a:t>
          </a:r>
          <a:endParaRPr lang="ru-RU" sz="1300" kern="1200" dirty="0"/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Поиск закономерностей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Сравнение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Классификация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Установление причинно-следственных связей)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Обобщение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Определение понятий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Индукция, дедукция, аналогия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Моделирование</a:t>
          </a:r>
        </a:p>
      </dsp:txBody>
      <dsp:txXfrm>
        <a:off x="322623" y="836834"/>
        <a:ext cx="2969048" cy="3014057"/>
      </dsp:txXfrm>
    </dsp:sp>
    <dsp:sp modelId="{8AF02DD6-528E-4C80-81AE-2EC04ABF272A}">
      <dsp:nvSpPr>
        <dsp:cNvPr id="0" name=""/>
        <dsp:cNvSpPr/>
      </dsp:nvSpPr>
      <dsp:spPr>
        <a:xfrm>
          <a:off x="3441203" y="29948"/>
          <a:ext cx="1143224" cy="571612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Эмпирические методы</a:t>
          </a:r>
        </a:p>
      </dsp:txBody>
      <dsp:txXfrm>
        <a:off x="3457945" y="46690"/>
        <a:ext cx="1109740" cy="538128"/>
      </dsp:txXfrm>
    </dsp:sp>
    <dsp:sp modelId="{E70B71B5-09A1-46F0-8E1C-8952D03BC05E}">
      <dsp:nvSpPr>
        <dsp:cNvPr id="0" name=""/>
        <dsp:cNvSpPr/>
      </dsp:nvSpPr>
      <dsp:spPr>
        <a:xfrm>
          <a:off x="3555526" y="601560"/>
          <a:ext cx="114322" cy="13698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9802"/>
              </a:lnTo>
              <a:lnTo>
                <a:pt x="114322" y="13698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22ACAC-7C87-40B9-8A9F-96D4A4D63EEC}">
      <dsp:nvSpPr>
        <dsp:cNvPr id="0" name=""/>
        <dsp:cNvSpPr/>
      </dsp:nvSpPr>
      <dsp:spPr>
        <a:xfrm>
          <a:off x="3669848" y="744463"/>
          <a:ext cx="2961189" cy="24537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Наблюдения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Измерения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Экспериментирование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Конструирование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Прототипирование</a:t>
          </a:r>
        </a:p>
      </dsp:txBody>
      <dsp:txXfrm>
        <a:off x="3741717" y="816332"/>
        <a:ext cx="2817451" cy="231006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14869B-D5AB-4213-9F0D-1194BD92E728}">
      <dsp:nvSpPr>
        <dsp:cNvPr id="0" name=""/>
        <dsp:cNvSpPr/>
      </dsp:nvSpPr>
      <dsp:spPr>
        <a:xfrm>
          <a:off x="1121334" y="0"/>
          <a:ext cx="2004912" cy="689110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Логические </a:t>
          </a:r>
        </a:p>
      </dsp:txBody>
      <dsp:txXfrm>
        <a:off x="1141517" y="20183"/>
        <a:ext cx="1964546" cy="648744"/>
      </dsp:txXfrm>
    </dsp:sp>
    <dsp:sp modelId="{0E59F3AA-3A51-45E7-B797-B00D369F0D07}">
      <dsp:nvSpPr>
        <dsp:cNvPr id="0" name=""/>
        <dsp:cNvSpPr/>
      </dsp:nvSpPr>
      <dsp:spPr>
        <a:xfrm>
          <a:off x="1321826" y="689110"/>
          <a:ext cx="200064" cy="22571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57136"/>
              </a:lnTo>
              <a:lnTo>
                <a:pt x="200064" y="225713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1C752D-1DD7-406A-8545-71AAE63B59A4}">
      <dsp:nvSpPr>
        <dsp:cNvPr id="0" name=""/>
        <dsp:cNvSpPr/>
      </dsp:nvSpPr>
      <dsp:spPr>
        <a:xfrm>
          <a:off x="1521890" y="780719"/>
          <a:ext cx="2206929" cy="43310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Устанавливать последовательности (</a:t>
          </a:r>
          <a:r>
            <a:rPr lang="ru-RU" sz="1400" kern="1200" dirty="0" err="1"/>
            <a:t>сериация</a:t>
          </a:r>
          <a:r>
            <a:rPr lang="ru-RU" sz="1400" kern="1200" dirty="0"/>
            <a:t>)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Сравнивать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Классифицировать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Обобщать (абстрагирование, синтез)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Давать определение (синтез)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Находить закономерности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Выявлять недостатки информации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Устанавливать причинно-следственные связи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Пространственное мышление (повороты, развертка, свертка, перенос)</a:t>
          </a:r>
        </a:p>
      </dsp:txBody>
      <dsp:txXfrm>
        <a:off x="1586529" y="845358"/>
        <a:ext cx="2077651" cy="4201776"/>
      </dsp:txXfrm>
    </dsp:sp>
    <dsp:sp modelId="{908E1C63-549A-4BD3-B218-07B982E4CB19}">
      <dsp:nvSpPr>
        <dsp:cNvPr id="0" name=""/>
        <dsp:cNvSpPr/>
      </dsp:nvSpPr>
      <dsp:spPr>
        <a:xfrm>
          <a:off x="3780051" y="44059"/>
          <a:ext cx="2162002" cy="689110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Исследовательские</a:t>
          </a:r>
        </a:p>
      </dsp:txBody>
      <dsp:txXfrm>
        <a:off x="3800234" y="64242"/>
        <a:ext cx="2121636" cy="648744"/>
      </dsp:txXfrm>
    </dsp:sp>
    <dsp:sp modelId="{E919E332-1F0E-49F4-A14D-5B41BC8A0B08}">
      <dsp:nvSpPr>
        <dsp:cNvPr id="0" name=""/>
        <dsp:cNvSpPr/>
      </dsp:nvSpPr>
      <dsp:spPr>
        <a:xfrm>
          <a:off x="3996251" y="733170"/>
          <a:ext cx="156388" cy="21669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6950"/>
              </a:lnTo>
              <a:lnTo>
                <a:pt x="156388" y="216695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BC51A7-F97D-4A7D-A07E-21765D530368}">
      <dsp:nvSpPr>
        <dsp:cNvPr id="0" name=""/>
        <dsp:cNvSpPr/>
      </dsp:nvSpPr>
      <dsp:spPr>
        <a:xfrm>
          <a:off x="4152639" y="911526"/>
          <a:ext cx="2287892" cy="3977189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Формулировать проблемы (определять разрывы между настоящим и желательным состоянием объекта)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Формулировать гипотезы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Определять цель, планируемый результат (изменение)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Проводить исследования (ставить опыты, измерять, наблюдать)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Формулировать выводы, интерпретировать  результаты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Прогнозировать развитие процесса (объекта)</a:t>
          </a:r>
        </a:p>
      </dsp:txBody>
      <dsp:txXfrm>
        <a:off x="4219649" y="978536"/>
        <a:ext cx="2153872" cy="3843169"/>
      </dsp:txXfrm>
    </dsp:sp>
    <dsp:sp modelId="{8C1B370D-A307-4A60-9F57-890271A08083}">
      <dsp:nvSpPr>
        <dsp:cNvPr id="0" name=""/>
        <dsp:cNvSpPr/>
      </dsp:nvSpPr>
      <dsp:spPr>
        <a:xfrm>
          <a:off x="6449046" y="63809"/>
          <a:ext cx="2318444" cy="689110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Работа с информацией</a:t>
          </a:r>
        </a:p>
      </dsp:txBody>
      <dsp:txXfrm>
        <a:off x="6469229" y="83992"/>
        <a:ext cx="2278078" cy="648744"/>
      </dsp:txXfrm>
    </dsp:sp>
    <dsp:sp modelId="{2EF0050F-394F-42DF-ABBE-A6499B058616}">
      <dsp:nvSpPr>
        <dsp:cNvPr id="0" name=""/>
        <dsp:cNvSpPr/>
      </dsp:nvSpPr>
      <dsp:spPr>
        <a:xfrm>
          <a:off x="6680891" y="752920"/>
          <a:ext cx="227696" cy="19908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0865"/>
              </a:lnTo>
              <a:lnTo>
                <a:pt x="227696" y="19908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416023-5F55-4742-94F5-8FAA6B892D83}">
      <dsp:nvSpPr>
        <dsp:cNvPr id="0" name=""/>
        <dsp:cNvSpPr/>
      </dsp:nvSpPr>
      <dsp:spPr>
        <a:xfrm>
          <a:off x="6908587" y="865493"/>
          <a:ext cx="2050430" cy="37565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Выбирать источники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Находить и распознавать достоверную и недостоверную информацию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/>
            <a:t>Анализировать информацию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Абстрагировать, обобщать информацию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Работать с текстами разной природы (тексты, рисунки, схемы, таблицы, условные обозначения </a:t>
          </a:r>
        </a:p>
      </dsp:txBody>
      <dsp:txXfrm>
        <a:off x="6968642" y="925548"/>
        <a:ext cx="1930320" cy="36364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14869B-D5AB-4213-9F0D-1194BD92E728}">
      <dsp:nvSpPr>
        <dsp:cNvPr id="0" name=""/>
        <dsp:cNvSpPr/>
      </dsp:nvSpPr>
      <dsp:spPr>
        <a:xfrm>
          <a:off x="1237847" y="1530"/>
          <a:ext cx="2260789" cy="906251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Системно-</a:t>
          </a:r>
          <a:r>
            <a:rPr lang="ru-RU" sz="1800" b="1" kern="1200" dirty="0" err="1">
              <a:solidFill>
                <a:srgbClr val="1A444A"/>
              </a:solidFill>
              <a:latin typeface="+mn-lt"/>
              <a:ea typeface="Calibri"/>
              <a:cs typeface="Times New Roman"/>
            </a:rPr>
            <a:t>деятельностный</a:t>
          </a: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 подход</a:t>
          </a:r>
        </a:p>
      </dsp:txBody>
      <dsp:txXfrm>
        <a:off x="1264390" y="28073"/>
        <a:ext cx="2207703" cy="853165"/>
      </dsp:txXfrm>
    </dsp:sp>
    <dsp:sp modelId="{980305C8-64BF-4D3D-8318-6F31298CC95C}">
      <dsp:nvSpPr>
        <dsp:cNvPr id="0" name=""/>
        <dsp:cNvSpPr/>
      </dsp:nvSpPr>
      <dsp:spPr>
        <a:xfrm>
          <a:off x="1463926" y="907782"/>
          <a:ext cx="226078" cy="8170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7026"/>
              </a:lnTo>
              <a:lnTo>
                <a:pt x="226078" y="8170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F351F0-E37A-4669-96AA-3480D083467E}">
      <dsp:nvSpPr>
        <dsp:cNvPr id="0" name=""/>
        <dsp:cNvSpPr/>
      </dsp:nvSpPr>
      <dsp:spPr>
        <a:xfrm>
          <a:off x="1690005" y="1134345"/>
          <a:ext cx="1851885" cy="1180927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учебно-познавательные, учебно-практические задачи</a:t>
          </a:r>
        </a:p>
      </dsp:txBody>
      <dsp:txXfrm>
        <a:off x="1724593" y="1168933"/>
        <a:ext cx="1782709" cy="1111751"/>
      </dsp:txXfrm>
    </dsp:sp>
    <dsp:sp modelId="{0E59F3AA-3A51-45E7-B797-B00D369F0D07}">
      <dsp:nvSpPr>
        <dsp:cNvPr id="0" name=""/>
        <dsp:cNvSpPr/>
      </dsp:nvSpPr>
      <dsp:spPr>
        <a:xfrm>
          <a:off x="1463926" y="907782"/>
          <a:ext cx="203995" cy="20650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5093"/>
              </a:lnTo>
              <a:lnTo>
                <a:pt x="203995" y="2065093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1C752D-1DD7-406A-8545-71AAE63B59A4}">
      <dsp:nvSpPr>
        <dsp:cNvPr id="0" name=""/>
        <dsp:cNvSpPr/>
      </dsp:nvSpPr>
      <dsp:spPr>
        <a:xfrm>
          <a:off x="1667921" y="2519750"/>
          <a:ext cx="1902026" cy="9062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уровень функциональной грамотности</a:t>
          </a:r>
        </a:p>
      </dsp:txBody>
      <dsp:txXfrm>
        <a:off x="1694464" y="2546293"/>
        <a:ext cx="1848940" cy="853165"/>
      </dsp:txXfrm>
    </dsp:sp>
    <dsp:sp modelId="{908E1C63-549A-4BD3-B218-07B982E4CB19}">
      <dsp:nvSpPr>
        <dsp:cNvPr id="0" name=""/>
        <dsp:cNvSpPr/>
      </dsp:nvSpPr>
      <dsp:spPr>
        <a:xfrm>
          <a:off x="3951762" y="1530"/>
          <a:ext cx="1812503" cy="906251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Уровневый подход </a:t>
          </a:r>
        </a:p>
      </dsp:txBody>
      <dsp:txXfrm>
        <a:off x="3978305" y="28073"/>
        <a:ext cx="1759417" cy="853165"/>
      </dsp:txXfrm>
    </dsp:sp>
    <dsp:sp modelId="{E919E332-1F0E-49F4-A14D-5B41BC8A0B08}">
      <dsp:nvSpPr>
        <dsp:cNvPr id="0" name=""/>
        <dsp:cNvSpPr/>
      </dsp:nvSpPr>
      <dsp:spPr>
        <a:xfrm>
          <a:off x="4133013" y="907782"/>
          <a:ext cx="181250" cy="6796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9688"/>
              </a:lnTo>
              <a:lnTo>
                <a:pt x="181250" y="67968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BC51A7-F97D-4A7D-A07E-21765D530368}">
      <dsp:nvSpPr>
        <dsp:cNvPr id="0" name=""/>
        <dsp:cNvSpPr/>
      </dsp:nvSpPr>
      <dsp:spPr>
        <a:xfrm>
          <a:off x="4314263" y="1134345"/>
          <a:ext cx="1450002" cy="90625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ниже базового</a:t>
          </a:r>
        </a:p>
      </dsp:txBody>
      <dsp:txXfrm>
        <a:off x="4340806" y="1160888"/>
        <a:ext cx="1396916" cy="853165"/>
      </dsp:txXfrm>
    </dsp:sp>
    <dsp:sp modelId="{995FAB8E-E1FA-4F3A-8FB9-6110C98EED7E}">
      <dsp:nvSpPr>
        <dsp:cNvPr id="0" name=""/>
        <dsp:cNvSpPr/>
      </dsp:nvSpPr>
      <dsp:spPr>
        <a:xfrm>
          <a:off x="4133013" y="907782"/>
          <a:ext cx="170215" cy="17793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9379"/>
              </a:lnTo>
              <a:lnTo>
                <a:pt x="170215" y="177937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D70CA3-DD81-4C63-944D-D8E24091FF8C}">
      <dsp:nvSpPr>
        <dsp:cNvPr id="0" name=""/>
        <dsp:cNvSpPr/>
      </dsp:nvSpPr>
      <dsp:spPr>
        <a:xfrm>
          <a:off x="4303228" y="2234036"/>
          <a:ext cx="1450002" cy="90625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базовый</a:t>
          </a:r>
        </a:p>
      </dsp:txBody>
      <dsp:txXfrm>
        <a:off x="4329771" y="2260579"/>
        <a:ext cx="1396916" cy="853165"/>
      </dsp:txXfrm>
    </dsp:sp>
    <dsp:sp modelId="{94C3E42F-307E-48E8-BB53-AFDB6F1AA824}">
      <dsp:nvSpPr>
        <dsp:cNvPr id="0" name=""/>
        <dsp:cNvSpPr/>
      </dsp:nvSpPr>
      <dsp:spPr>
        <a:xfrm>
          <a:off x="4133013" y="907782"/>
          <a:ext cx="159166" cy="2868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68032"/>
              </a:lnTo>
              <a:lnTo>
                <a:pt x="159166" y="2868032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4623D0-3991-430B-807A-90A1BA6B29D8}">
      <dsp:nvSpPr>
        <dsp:cNvPr id="0" name=""/>
        <dsp:cNvSpPr/>
      </dsp:nvSpPr>
      <dsp:spPr>
        <a:xfrm>
          <a:off x="4292179" y="3322689"/>
          <a:ext cx="1450002" cy="906251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выше базового</a:t>
          </a:r>
        </a:p>
      </dsp:txBody>
      <dsp:txXfrm>
        <a:off x="4318722" y="3349232"/>
        <a:ext cx="1396916" cy="853165"/>
      </dsp:txXfrm>
    </dsp:sp>
    <dsp:sp modelId="{8C1B370D-A307-4A60-9F57-890271A08083}">
      <dsp:nvSpPr>
        <dsp:cNvPr id="0" name=""/>
        <dsp:cNvSpPr/>
      </dsp:nvSpPr>
      <dsp:spPr>
        <a:xfrm>
          <a:off x="6217391" y="1530"/>
          <a:ext cx="3048993" cy="906251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rgbClr val="1A444A"/>
              </a:solidFill>
              <a:latin typeface="+mn-lt"/>
              <a:ea typeface="Calibri"/>
              <a:cs typeface="Times New Roman"/>
            </a:rPr>
            <a:t>Комплексный подход:</a:t>
          </a:r>
        </a:p>
      </dsp:txBody>
      <dsp:txXfrm>
        <a:off x="6243934" y="28073"/>
        <a:ext cx="2995907" cy="853165"/>
      </dsp:txXfrm>
    </dsp:sp>
    <dsp:sp modelId="{2EF0050F-394F-42DF-ABBE-A6499B058616}">
      <dsp:nvSpPr>
        <dsp:cNvPr id="0" name=""/>
        <dsp:cNvSpPr/>
      </dsp:nvSpPr>
      <dsp:spPr>
        <a:xfrm>
          <a:off x="6522291" y="907782"/>
          <a:ext cx="304899" cy="707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7447"/>
              </a:lnTo>
              <a:lnTo>
                <a:pt x="304899" y="70744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416023-5F55-4742-94F5-8FAA6B892D83}">
      <dsp:nvSpPr>
        <dsp:cNvPr id="0" name=""/>
        <dsp:cNvSpPr/>
      </dsp:nvSpPr>
      <dsp:spPr>
        <a:xfrm>
          <a:off x="6827190" y="1134345"/>
          <a:ext cx="2450562" cy="9617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предметные результаты </a:t>
          </a:r>
        </a:p>
      </dsp:txBody>
      <dsp:txXfrm>
        <a:off x="6855359" y="1162514"/>
        <a:ext cx="2394224" cy="905430"/>
      </dsp:txXfrm>
    </dsp:sp>
    <dsp:sp modelId="{07958A33-F819-4078-9D98-49DD617FFF81}">
      <dsp:nvSpPr>
        <dsp:cNvPr id="0" name=""/>
        <dsp:cNvSpPr/>
      </dsp:nvSpPr>
      <dsp:spPr>
        <a:xfrm>
          <a:off x="6522291" y="907782"/>
          <a:ext cx="304899" cy="18620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2052"/>
              </a:lnTo>
              <a:lnTo>
                <a:pt x="304899" y="18620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E5E95-A266-4032-B8EE-E136F1D31FD5}">
      <dsp:nvSpPr>
        <dsp:cNvPr id="0" name=""/>
        <dsp:cNvSpPr/>
      </dsp:nvSpPr>
      <dsp:spPr>
        <a:xfrm>
          <a:off x="6827190" y="2322677"/>
          <a:ext cx="2417139" cy="8943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 err="1"/>
            <a:t>метапредметные</a:t>
          </a:r>
          <a:r>
            <a:rPr lang="ru-RU" sz="1300" kern="1200" dirty="0"/>
            <a:t> результаты </a:t>
          </a:r>
          <a:r>
            <a:rPr lang="ru-RU" sz="1600" b="1" kern="1200" dirty="0"/>
            <a:t>(познавательные</a:t>
          </a:r>
          <a:r>
            <a:rPr lang="ru-RU" sz="1300" kern="1200" dirty="0"/>
            <a:t>, коммуникативные, регулятивные УУД</a:t>
          </a:r>
        </a:p>
      </dsp:txBody>
      <dsp:txXfrm>
        <a:off x="6853384" y="2348871"/>
        <a:ext cx="2364751" cy="841928"/>
      </dsp:txXfrm>
    </dsp:sp>
    <dsp:sp modelId="{DE92F59F-EDFE-435F-8FC1-A74A784C1AEA}">
      <dsp:nvSpPr>
        <dsp:cNvPr id="0" name=""/>
        <dsp:cNvSpPr/>
      </dsp:nvSpPr>
      <dsp:spPr>
        <a:xfrm>
          <a:off x="6522291" y="907782"/>
          <a:ext cx="304899" cy="29888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88899"/>
              </a:lnTo>
              <a:lnTo>
                <a:pt x="304899" y="2988899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B76774-7BB1-4EBF-9A45-23B219357CCD}">
      <dsp:nvSpPr>
        <dsp:cNvPr id="0" name=""/>
        <dsp:cNvSpPr/>
      </dsp:nvSpPr>
      <dsp:spPr>
        <a:xfrm>
          <a:off x="6827190" y="3443556"/>
          <a:ext cx="2450562" cy="9062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динамика показателей освоения знаний, умений и навыков;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…</a:t>
          </a:r>
        </a:p>
      </dsp:txBody>
      <dsp:txXfrm>
        <a:off x="6853733" y="3470099"/>
        <a:ext cx="2397476" cy="85316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40844D-F3F8-4501-B320-EC4DFD7ECAAE}">
      <dsp:nvSpPr>
        <dsp:cNvPr id="0" name=""/>
        <dsp:cNvSpPr/>
      </dsp:nvSpPr>
      <dsp:spPr>
        <a:xfrm>
          <a:off x="0" y="984152"/>
          <a:ext cx="2126760" cy="2053653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i="0" u="none" kern="1200" dirty="0" err="1">
              <a:solidFill>
                <a:schemeClr val="tx1"/>
              </a:solidFill>
            </a:rPr>
            <a:t>фактуальная</a:t>
          </a:r>
          <a:r>
            <a:rPr lang="ru-RU" sz="1700" b="1" i="0" u="none" kern="1200" dirty="0">
              <a:solidFill>
                <a:schemeClr val="tx1"/>
              </a:solidFill>
            </a:rPr>
            <a:t> информация</a:t>
          </a:r>
          <a:endParaRPr lang="ru-RU" sz="1700" b="1" kern="1200" dirty="0">
            <a:solidFill>
              <a:schemeClr val="tx1"/>
            </a:solidFill>
          </a:endParaRPr>
        </a:p>
      </dsp:txBody>
      <dsp:txXfrm>
        <a:off x="60149" y="1044301"/>
        <a:ext cx="2006462" cy="1933355"/>
      </dsp:txXfrm>
    </dsp:sp>
    <dsp:sp modelId="{8F3DF8FB-BBE4-47A6-945A-261C9909E9AD}">
      <dsp:nvSpPr>
        <dsp:cNvPr id="0" name=""/>
        <dsp:cNvSpPr/>
      </dsp:nvSpPr>
      <dsp:spPr>
        <a:xfrm rot="30296">
          <a:off x="2339976" y="1760503"/>
          <a:ext cx="452052" cy="5274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/>
        </a:p>
      </dsp:txBody>
      <dsp:txXfrm>
        <a:off x="2339979" y="1865392"/>
        <a:ext cx="316436" cy="316462"/>
      </dsp:txXfrm>
    </dsp:sp>
    <dsp:sp modelId="{88081845-F484-45EA-870D-54A5D7E1FBCA}">
      <dsp:nvSpPr>
        <dsp:cNvPr id="0" name=""/>
        <dsp:cNvSpPr/>
      </dsp:nvSpPr>
      <dsp:spPr>
        <a:xfrm>
          <a:off x="2979657" y="250053"/>
          <a:ext cx="2682759" cy="3579271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</a:rPr>
            <a:t>ПРОЦЕДУРЫ АНАЛИЗА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</a:rPr>
            <a:t>Выделять факты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</a:rPr>
            <a:t>Сравнивать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</a:rPr>
            <a:t>Классифицировать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</a:rPr>
            <a:t>Определять понятия
Устанавливать  причины и следствий</a:t>
          </a:r>
        </a:p>
      </dsp:txBody>
      <dsp:txXfrm>
        <a:off x="3058232" y="328628"/>
        <a:ext cx="2525609" cy="3422121"/>
      </dsp:txXfrm>
    </dsp:sp>
    <dsp:sp modelId="{D7B78F30-D9E7-46BB-841B-BA205C40DB15}">
      <dsp:nvSpPr>
        <dsp:cNvPr id="0" name=""/>
        <dsp:cNvSpPr/>
      </dsp:nvSpPr>
      <dsp:spPr>
        <a:xfrm>
          <a:off x="5875093" y="1775971"/>
          <a:ext cx="450873" cy="52743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/>
        </a:p>
      </dsp:txBody>
      <dsp:txXfrm>
        <a:off x="5875093" y="1881458"/>
        <a:ext cx="315611" cy="316462"/>
      </dsp:txXfrm>
    </dsp:sp>
    <dsp:sp modelId="{5C90592E-0354-4294-951A-37FB99D9F75F}">
      <dsp:nvSpPr>
        <dsp:cNvPr id="0" name=""/>
        <dsp:cNvSpPr/>
      </dsp:nvSpPr>
      <dsp:spPr>
        <a:xfrm>
          <a:off x="6513121" y="1012862"/>
          <a:ext cx="2126760" cy="2053653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>
              <a:solidFill>
                <a:schemeClr val="tx1"/>
              </a:solidFill>
            </a:rPr>
            <a:t>выводы (умозаключения)</a:t>
          </a:r>
        </a:p>
      </dsp:txBody>
      <dsp:txXfrm>
        <a:off x="6573270" y="1073011"/>
        <a:ext cx="2006462" cy="193335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0CCBE9-EED7-4C2C-B182-F84E72687C8B}">
      <dsp:nvSpPr>
        <dsp:cNvPr id="0" name=""/>
        <dsp:cNvSpPr/>
      </dsp:nvSpPr>
      <dsp:spPr>
        <a:xfrm>
          <a:off x="54879" y="0"/>
          <a:ext cx="1648538" cy="824269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Теоретические методы</a:t>
          </a:r>
        </a:p>
      </dsp:txBody>
      <dsp:txXfrm>
        <a:off x="79021" y="24142"/>
        <a:ext cx="1600254" cy="775985"/>
      </dsp:txXfrm>
    </dsp:sp>
    <dsp:sp modelId="{A767A536-423A-4A7F-B6E8-CDC552995C2A}">
      <dsp:nvSpPr>
        <dsp:cNvPr id="0" name=""/>
        <dsp:cNvSpPr/>
      </dsp:nvSpPr>
      <dsp:spPr>
        <a:xfrm>
          <a:off x="219733" y="824269"/>
          <a:ext cx="182179" cy="23587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8737"/>
              </a:lnTo>
              <a:lnTo>
                <a:pt x="182179" y="23587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BDE013-24D1-410A-B03D-0F985538CEEE}">
      <dsp:nvSpPr>
        <dsp:cNvPr id="0" name=""/>
        <dsp:cNvSpPr/>
      </dsp:nvSpPr>
      <dsp:spPr>
        <a:xfrm>
          <a:off x="401913" y="1031989"/>
          <a:ext cx="3700533" cy="43020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marR="0" lvl="0" indent="0" algn="l" defTabSz="685762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Выделение новых фактов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Анализ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Поиск закономерностей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Сравнение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Классификация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Установление причинно-следственных связей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Постановка гипотез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Обобщение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Определение понятий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Индукция, дедукция, аналогия</a:t>
          </a:r>
        </a:p>
        <a:p>
          <a:pPr marL="0" lvl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Моделирование</a:t>
          </a:r>
        </a:p>
      </dsp:txBody>
      <dsp:txXfrm>
        <a:off x="510298" y="1140374"/>
        <a:ext cx="3483763" cy="4085264"/>
      </dsp:txXfrm>
    </dsp:sp>
    <dsp:sp modelId="{8AF02DD6-528E-4C80-81AE-2EC04ABF272A}">
      <dsp:nvSpPr>
        <dsp:cNvPr id="0" name=""/>
        <dsp:cNvSpPr/>
      </dsp:nvSpPr>
      <dsp:spPr>
        <a:xfrm>
          <a:off x="4184873" y="1652"/>
          <a:ext cx="1648538" cy="824269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Эмпирические методы</a:t>
          </a:r>
        </a:p>
      </dsp:txBody>
      <dsp:txXfrm>
        <a:off x="4209015" y="25794"/>
        <a:ext cx="1600254" cy="775985"/>
      </dsp:txXfrm>
    </dsp:sp>
    <dsp:sp modelId="{E70B71B5-09A1-46F0-8E1C-8952D03BC05E}">
      <dsp:nvSpPr>
        <dsp:cNvPr id="0" name=""/>
        <dsp:cNvSpPr/>
      </dsp:nvSpPr>
      <dsp:spPr>
        <a:xfrm>
          <a:off x="4349727" y="825921"/>
          <a:ext cx="164853" cy="13036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3684"/>
              </a:lnTo>
              <a:lnTo>
                <a:pt x="164853" y="13036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22ACAC-7C87-40B9-8A9F-96D4A4D63EEC}">
      <dsp:nvSpPr>
        <dsp:cNvPr id="0" name=""/>
        <dsp:cNvSpPr/>
      </dsp:nvSpPr>
      <dsp:spPr>
        <a:xfrm>
          <a:off x="4514581" y="1031989"/>
          <a:ext cx="3357228" cy="21952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Наблюдения</a:t>
          </a:r>
        </a:p>
        <a:p>
          <a:pPr marL="0" lvl="0" indent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Измерения</a:t>
          </a:r>
        </a:p>
        <a:p>
          <a:pPr marL="0" lvl="0" indent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Экспериментирование</a:t>
          </a:r>
        </a:p>
        <a:p>
          <a:pPr marL="0" lvl="0" indent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Конструирование</a:t>
          </a:r>
        </a:p>
        <a:p>
          <a:pPr marL="0" lvl="0" indent="0" algn="l" defTabSz="685762" rtl="0" eaLnBrk="1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1400" kern="1200" dirty="0">
              <a:solidFill>
                <a:prstClr val="black"/>
              </a:solidFill>
              <a:latin typeface="Garamond" panose="02020404030301010803" pitchFamily="18" charset="0"/>
              <a:ea typeface="+mn-ea"/>
              <a:cs typeface="+mn-cs"/>
            </a:rPr>
            <a:t>Прототипирование</a:t>
          </a:r>
        </a:p>
      </dsp:txBody>
      <dsp:txXfrm>
        <a:off x="4578877" y="1096285"/>
        <a:ext cx="3228636" cy="206664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D3D56F-C436-4814-84B1-F1A73004E60D}">
      <dsp:nvSpPr>
        <dsp:cNvPr id="0" name=""/>
        <dsp:cNvSpPr/>
      </dsp:nvSpPr>
      <dsp:spPr>
        <a:xfrm rot="5400000">
          <a:off x="-116078" y="116338"/>
          <a:ext cx="773853" cy="541697"/>
        </a:xfrm>
        <a:prstGeom prst="chevron">
          <a:avLst/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 dirty="0"/>
        </a:p>
      </dsp:txBody>
      <dsp:txXfrm rot="-5400000">
        <a:off x="1" y="271109"/>
        <a:ext cx="541697" cy="232156"/>
      </dsp:txXfrm>
    </dsp:sp>
    <dsp:sp modelId="{C16544A5-D16C-4AD8-8BC5-28492E375100}">
      <dsp:nvSpPr>
        <dsp:cNvPr id="0" name=""/>
        <dsp:cNvSpPr/>
      </dsp:nvSpPr>
      <dsp:spPr>
        <a:xfrm rot="5400000">
          <a:off x="4162750" y="-3620792"/>
          <a:ext cx="503004" cy="77451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900" kern="1200" dirty="0"/>
            <a:t>Выявление проблемы</a:t>
          </a:r>
        </a:p>
      </dsp:txBody>
      <dsp:txXfrm rot="-5400000">
        <a:off x="541698" y="24815"/>
        <a:ext cx="7720555" cy="453894"/>
      </dsp:txXfrm>
    </dsp:sp>
    <dsp:sp modelId="{544B2FF4-BFF9-4A3A-AE8B-CD340C5B79E4}">
      <dsp:nvSpPr>
        <dsp:cNvPr id="0" name=""/>
        <dsp:cNvSpPr/>
      </dsp:nvSpPr>
      <dsp:spPr>
        <a:xfrm rot="5400000">
          <a:off x="-116078" y="790144"/>
          <a:ext cx="773853" cy="541697"/>
        </a:xfrm>
        <a:prstGeom prst="chevron">
          <a:avLst/>
        </a:prstGeom>
        <a:solidFill>
          <a:schemeClr val="accent3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 dirty="0"/>
        </a:p>
      </dsp:txBody>
      <dsp:txXfrm rot="-5400000">
        <a:off x="1" y="944915"/>
        <a:ext cx="541697" cy="232156"/>
      </dsp:txXfrm>
    </dsp:sp>
    <dsp:sp modelId="{CAE02AEC-F8D9-41E5-8108-745BF7CED91B}">
      <dsp:nvSpPr>
        <dsp:cNvPr id="0" name=""/>
        <dsp:cNvSpPr/>
      </dsp:nvSpPr>
      <dsp:spPr>
        <a:xfrm rot="5400000">
          <a:off x="4162750" y="-2946986"/>
          <a:ext cx="503004" cy="77451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900" kern="1200" dirty="0"/>
            <a:t>Выдвижение гипотезы</a:t>
          </a:r>
        </a:p>
      </dsp:txBody>
      <dsp:txXfrm rot="-5400000">
        <a:off x="541698" y="698621"/>
        <a:ext cx="7720555" cy="453894"/>
      </dsp:txXfrm>
    </dsp:sp>
    <dsp:sp modelId="{CA33A17B-4558-4D38-8FE7-C7014B88CCF0}">
      <dsp:nvSpPr>
        <dsp:cNvPr id="0" name=""/>
        <dsp:cNvSpPr/>
      </dsp:nvSpPr>
      <dsp:spPr>
        <a:xfrm rot="5400000">
          <a:off x="-116078" y="1463950"/>
          <a:ext cx="773853" cy="541697"/>
        </a:xfrm>
        <a:prstGeom prst="chevron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/>
        </a:p>
      </dsp:txBody>
      <dsp:txXfrm rot="-5400000">
        <a:off x="1" y="1618721"/>
        <a:ext cx="541697" cy="232156"/>
      </dsp:txXfrm>
    </dsp:sp>
    <dsp:sp modelId="{88EE75D5-ED4B-4275-8918-1728F1C5EE56}">
      <dsp:nvSpPr>
        <dsp:cNvPr id="0" name=""/>
        <dsp:cNvSpPr/>
      </dsp:nvSpPr>
      <dsp:spPr>
        <a:xfrm rot="5400000">
          <a:off x="4162750" y="-2273180"/>
          <a:ext cx="503004" cy="77451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900" kern="1200" dirty="0"/>
            <a:t>Построение объяснительной модели</a:t>
          </a:r>
        </a:p>
      </dsp:txBody>
      <dsp:txXfrm rot="-5400000">
        <a:off x="541698" y="1372427"/>
        <a:ext cx="7720555" cy="453894"/>
      </dsp:txXfrm>
    </dsp:sp>
    <dsp:sp modelId="{8F701A00-3564-4FDF-8DF9-B3664BDB466A}">
      <dsp:nvSpPr>
        <dsp:cNvPr id="0" name=""/>
        <dsp:cNvSpPr/>
      </dsp:nvSpPr>
      <dsp:spPr>
        <a:xfrm rot="5400000">
          <a:off x="-116078" y="2137756"/>
          <a:ext cx="773853" cy="541697"/>
        </a:xfrm>
        <a:prstGeom prst="chevron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/>
        </a:p>
      </dsp:txBody>
      <dsp:txXfrm rot="-5400000">
        <a:off x="1" y="2292527"/>
        <a:ext cx="541697" cy="232156"/>
      </dsp:txXfrm>
    </dsp:sp>
    <dsp:sp modelId="{B522E413-7E9A-41CC-897D-3B3F9C9F0877}">
      <dsp:nvSpPr>
        <dsp:cNvPr id="0" name=""/>
        <dsp:cNvSpPr/>
      </dsp:nvSpPr>
      <dsp:spPr>
        <a:xfrm rot="5400000">
          <a:off x="4162750" y="-1599374"/>
          <a:ext cx="503004" cy="77451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900" kern="1200" dirty="0"/>
            <a:t>Проведения исследования (поиск </a:t>
          </a:r>
          <a:r>
            <a:rPr lang="ru-RU" sz="2900" kern="1200" dirty="0" err="1"/>
            <a:t>док.базы</a:t>
          </a:r>
          <a:r>
            <a:rPr lang="ru-RU" sz="2900" kern="1200" dirty="0"/>
            <a:t>)</a:t>
          </a:r>
        </a:p>
      </dsp:txBody>
      <dsp:txXfrm rot="-5400000">
        <a:off x="541698" y="2046233"/>
        <a:ext cx="7720555" cy="453894"/>
      </dsp:txXfrm>
    </dsp:sp>
    <dsp:sp modelId="{D30A6603-0012-435E-9051-18060947159B}">
      <dsp:nvSpPr>
        <dsp:cNvPr id="0" name=""/>
        <dsp:cNvSpPr/>
      </dsp:nvSpPr>
      <dsp:spPr>
        <a:xfrm rot="5400000">
          <a:off x="-116078" y="2811562"/>
          <a:ext cx="773853" cy="541697"/>
        </a:xfrm>
        <a:prstGeom prst="chevron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/>
        </a:p>
      </dsp:txBody>
      <dsp:txXfrm rot="-5400000">
        <a:off x="1" y="2966333"/>
        <a:ext cx="541697" cy="232156"/>
      </dsp:txXfrm>
    </dsp:sp>
    <dsp:sp modelId="{CCB5147A-81B3-46E2-8ACE-3191EAA65821}">
      <dsp:nvSpPr>
        <dsp:cNvPr id="0" name=""/>
        <dsp:cNvSpPr/>
      </dsp:nvSpPr>
      <dsp:spPr>
        <a:xfrm rot="5400000">
          <a:off x="4162750" y="-925568"/>
          <a:ext cx="503004" cy="77451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900" kern="1200"/>
            <a:t>Интерпретация данных</a:t>
          </a:r>
        </a:p>
      </dsp:txBody>
      <dsp:txXfrm rot="-5400000">
        <a:off x="541698" y="2720039"/>
        <a:ext cx="7720555" cy="453894"/>
      </dsp:txXfrm>
    </dsp:sp>
    <dsp:sp modelId="{FA0E0F06-B656-4F8D-BCFB-A20C6A0F42AF}">
      <dsp:nvSpPr>
        <dsp:cNvPr id="0" name=""/>
        <dsp:cNvSpPr/>
      </dsp:nvSpPr>
      <dsp:spPr>
        <a:xfrm rot="5400000">
          <a:off x="-116078" y="3485367"/>
          <a:ext cx="773853" cy="541697"/>
        </a:xfrm>
        <a:prstGeom prst="chevron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/>
        </a:p>
      </dsp:txBody>
      <dsp:txXfrm rot="-5400000">
        <a:off x="1" y="3640138"/>
        <a:ext cx="541697" cy="232156"/>
      </dsp:txXfrm>
    </dsp:sp>
    <dsp:sp modelId="{26F66412-1660-4F73-A95E-01A3ACF7DC76}">
      <dsp:nvSpPr>
        <dsp:cNvPr id="0" name=""/>
        <dsp:cNvSpPr/>
      </dsp:nvSpPr>
      <dsp:spPr>
        <a:xfrm rot="5400000">
          <a:off x="4162750" y="-251762"/>
          <a:ext cx="503004" cy="77451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900" kern="1200" dirty="0"/>
            <a:t>Опровержение или подтверждение гипотезы</a:t>
          </a:r>
        </a:p>
      </dsp:txBody>
      <dsp:txXfrm rot="-5400000">
        <a:off x="541698" y="3393845"/>
        <a:ext cx="7720555" cy="4538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4-23T20:04:41.85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2CF19-EEB0-42D0-A5BE-659046EF5358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20BF8C-3F2B-4552-8786-BD340BDB20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791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888A3E-F8BC-4965-88AF-129C28D28B9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533E12F8-9A0C-402B-B0B9-9C2B13C4CB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3EDD9CA-9E80-4D13-82BD-0190CB92CB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60421697-E859-4E40-AABE-D99E9E2AF6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itchFamily="4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5C352B-0862-435A-9A59-765DC385E6C1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ヒラギノ角ゴ Pro W3" pitchFamily="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" charset="-128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DBEAE8-D03D-4C7F-AE3E-76B0209F8C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2350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.bin"/><Relationship Id="rId4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6.pn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2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png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23BB09-F5FF-4D6A-9299-FEDB919D9E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AA7A349-7C4D-41FF-ACC2-A28ABE21BF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32D322-AC3D-49C8-B081-DE7038FC1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6BB18-8B41-4BC3-8BEF-7680F93ACC56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E5FBC3-048E-4098-BDE8-E106330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AE332A-2E62-4A88-BA50-413C6F2AA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08D0A-CCC0-4ACF-B716-AF1822D5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57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BAAC53-29EF-4CB7-BDAB-970E4CC2F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7803F62-529A-412E-B960-7258A2D860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9A9E03-81A2-444F-BF68-7ADDEC674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6BB18-8B41-4BC3-8BEF-7680F93ACC56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B65654-DE81-4D24-AA26-E69E9BDC6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0AD464-BB41-4452-9A16-9D72D3D3D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08D0A-CCC0-4ACF-B716-AF1822D5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10333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29A15B4-E0CF-4F5F-871E-24E2F107B7F3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E5830AC3-E1C6-402A-A484-1F31C0FA3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40206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52C86438-8126-476C-9C25-CAB38FB23247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A98D702D-4FC7-4CC2-A235-6FE0D15958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06904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277E61A1-18EF-4E2A-9362-840C97FF9E32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BBDCE46-E5BE-43A1-B2FF-3A2992632F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4121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3E4B6852-E95E-4398-82F2-CA095D70C925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B6C673B9-BB56-4E2D-B76D-07D4DF2C5E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67242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60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A32C91-C988-5625-77C9-16C0596DC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43E71A-1E10-6C51-2FA3-6532F8C25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622A4B-340E-D599-4D2E-F38050A20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79B952-7468-4AEA-8058-BDD2CDC2C5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242308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6BCC8D-D0C8-0798-1656-8D6A18F4C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B4DF00-D37E-ADF0-47A3-A9720A0C7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F299EF-4595-42B5-0200-08E25CC4D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D6B4A-387B-4704-9BD4-E9B7EC27C3E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75923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708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E763B9-B0AF-31DD-5160-BF7366C3F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910692-7EC7-32E5-29D9-DB92AB6FF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916D90-5651-B4F7-7763-3F7770F69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D2454-5F0D-4DDF-AB90-C7B0AB40C3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996308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20033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20033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4D7F5D4C-6CF6-E12A-4984-C9AA73891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328A3BD1-21BF-4947-9309-7230FF05F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86B68BA2-BB60-C616-A2CC-4A0B96761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9BB64-069D-4A95-9DF4-714622FE8E4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358643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89" y="1535117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8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83BEF6B6-06A0-2A84-7121-70530BBD0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E4DBB717-1F86-3BE5-0902-9131A90D1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027D0065-8C46-E107-DCF5-331AF195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A9D057-CE0A-4D02-9F50-FEC3628186A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720936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A7274591-4172-A40B-66E3-9DFB5537C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168749CB-38B1-3FD3-D66D-1DBA93DF1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AFFB2AE3-36DF-0B25-B4A1-70FF1746D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0552D-2801-470F-96F8-E624DA93CB7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1109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D8D02EF-CD70-4FBA-85B8-9DB1616850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8397E09-C37B-4154-A527-F0DDF283C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438ED9-CB0A-4092-BDF7-2DA74FE40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6BB18-8B41-4BC3-8BEF-7680F93ACC56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FA5E8B-0A2F-4580-A72A-4932D0C7C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D2C8B9-83AD-46A8-A24A-1EE1399CE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08D0A-CCC0-4ACF-B716-AF1822D5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83303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BC39B871-F70C-2FA2-55D9-283A2B52D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C8F1CF3B-04E2-A481-F24A-5F028C358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76960460-3B23-4667-3AD4-90018015C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0BAAC3-478D-4A59-9BD8-1C7337775F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780403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22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23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484B9806-DAF9-5349-67EC-17040C0BF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747623DD-5B0F-90B2-A40D-5000DA22C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1F9754B0-2CFD-FD68-2A98-71DA2D8A6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9AFAA-59BE-4952-A6AF-13A1578C5B3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392357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78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51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63F02503-CFD1-B270-8932-E7692B290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6C3F7BD1-3D53-0DD9-F941-8DF728C37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6F9CBCBF-5446-32A9-FD37-21E1B9B93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F68CBE-E13B-4EF0-AC08-52F4D3A0AC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420544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9ED048-51A5-96D1-0D7C-2D31758F6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9E4AC9-AEF2-55F7-0565-2E263CB32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7C3B30-6A00-E9D1-1CC5-A759B9E81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6454FD-26E3-452A-A419-54118CB6B3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162860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06555"/>
            <a:ext cx="2743200" cy="438785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06555"/>
            <a:ext cx="8026400" cy="43878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99AD28-6E9A-7F1B-A54B-0408C0AA7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69BC39-6CBC-DE03-9C60-045E4B2D8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7F3321-9E30-F30E-17DA-F0C5A16C3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F95034-2888-4935-BA76-7A2EABEF17D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51523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ee desig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>
            <a:extLst>
              <a:ext uri="{FF2B5EF4-FFF2-40B4-BE49-F238E27FC236}">
                <a16:creationId xmlns:a16="http://schemas.microsoft.com/office/drawing/2014/main" id="{D4267865-CACC-FBC6-D5AD-3193385EFF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02580"/>
            <a:ext cx="12192000" cy="37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7">
            <a:extLst>
              <a:ext uri="{FF2B5EF4-FFF2-40B4-BE49-F238E27FC236}">
                <a16:creationId xmlns:a16="http://schemas.microsoft.com/office/drawing/2014/main" id="{D3DBACB0-39FC-44B6-7D8A-9CB82D97D8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220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575736" y="368301"/>
            <a:ext cx="11040533" cy="900112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4267" kern="1200" dirty="0" smtClean="0">
                <a:solidFill>
                  <a:srgbClr val="228FCE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1998-8ECE-3364-C3F3-AE370A0465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5733" y="6593598"/>
            <a:ext cx="2743200" cy="169333"/>
          </a:xfrm>
        </p:spPr>
        <p:txBody>
          <a:bodyPr lIns="0" tIns="0" rIns="0" bIns="0"/>
          <a:lstStyle>
            <a:lvl1pPr>
              <a:defRPr>
                <a:solidFill>
                  <a:srgbClr val="EFEFE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FE11BD-DD2A-43B2-8DBE-2BCB10C62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05203" y="6593598"/>
            <a:ext cx="5194300" cy="169333"/>
          </a:xfrm>
        </p:spPr>
        <p:txBody>
          <a:bodyPr lIns="0" tIns="0" rIns="0" bIns="0"/>
          <a:lstStyle>
            <a:lvl1pPr>
              <a:defRPr>
                <a:solidFill>
                  <a:srgbClr val="EFEFE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62615B-0999-55F1-F2E0-4222D4735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73067" y="6593598"/>
            <a:ext cx="2743200" cy="169333"/>
          </a:xfrm>
        </p:spPr>
        <p:txBody>
          <a:bodyPr lIns="0" tIns="0" rIns="0" bIns="0"/>
          <a:lstStyle>
            <a:lvl1pPr>
              <a:defRPr>
                <a:solidFill>
                  <a:srgbClr val="EFEFEF"/>
                </a:solidFill>
              </a:defRPr>
            </a:lvl1pPr>
          </a:lstStyle>
          <a:p>
            <a:fld id="{116DD08E-46B9-4AF9-BFAD-B7FDC94756D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419562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. Title and Content - 1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 hidden="1">
            <a:extLst>
              <a:ext uri="{FF2B5EF4-FFF2-40B4-BE49-F238E27FC236}">
                <a16:creationId xmlns:a16="http://schemas.microsoft.com/office/drawing/2014/main" id="{EAEC8086-0DDC-4163-4736-6F53196DA03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17" y="2117"/>
          <a:ext cx="0" cy="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2" name="Object 3" hidden="1">
                        <a:extLst>
                          <a:ext uri="{FF2B5EF4-FFF2-40B4-BE49-F238E27FC236}">
                            <a16:creationId xmlns:a16="http://schemas.microsoft.com/office/drawing/2014/main" id="{EAEC8086-0DDC-4163-4736-6F53196DA0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7" y="2117"/>
                        <a:ext cx="0" cy="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" hidden="1">
            <a:extLst>
              <a:ext uri="{FF2B5EF4-FFF2-40B4-BE49-F238E27FC236}">
                <a16:creationId xmlns:a16="http://schemas.microsoft.com/office/drawing/2014/main" id="{F20FF3D4-4829-2707-39E1-892080768DC0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121" y="181"/>
            <a:ext cx="158751" cy="1587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 eaLnBrk="1" hangingPunct="1">
              <a:defRPr/>
            </a:pPr>
            <a:endParaRPr lang="en-US" sz="24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83694" y="167627"/>
            <a:ext cx="11073049" cy="1091319"/>
          </a:xfrm>
          <a:prstGeom prst="rect">
            <a:avLst/>
          </a:prstGeom>
          <a:noFill/>
          <a:ln>
            <a:noFill/>
          </a:ln>
        </p:spPr>
        <p:txBody>
          <a:bodyPr lIns="52702" tIns="26350" rIns="52702" bIns="26350" anchor="t">
            <a:noAutofit/>
          </a:bodyPr>
          <a:lstStyle>
            <a:lvl1pPr>
              <a:defRPr lang="en-US" sz="1733" b="1" dirty="0">
                <a:solidFill>
                  <a:srgbClr val="343434"/>
                </a:solidFill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08005" y="1620012"/>
            <a:ext cx="11079163" cy="16963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B20CEC4C-0B1C-EEDF-1D32-81C7044F2F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179984" y="6633813"/>
            <a:ext cx="2743200" cy="186267"/>
          </a:xfrm>
        </p:spPr>
        <p:txBody>
          <a:bodyPr tIns="0" rIns="0"/>
          <a:lstStyle>
            <a:lvl1pPr>
              <a:defRPr sz="933">
                <a:solidFill>
                  <a:srgbClr val="ADAFBB"/>
                </a:solidFill>
              </a:defRPr>
            </a:lvl1pPr>
          </a:lstStyle>
          <a:p>
            <a:fld id="{07406061-7AEA-4825-98FD-6D5A58824C2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8593082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729;p14">
            <a:extLst>
              <a:ext uri="{FF2B5EF4-FFF2-40B4-BE49-F238E27FC236}">
                <a16:creationId xmlns:a16="http://schemas.microsoft.com/office/drawing/2014/main" id="{0B78D1D5-7B14-DBB6-803D-8CB7E95BA5BB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99990" flipH="1">
            <a:off x="10273253" y="-796925"/>
            <a:ext cx="4396317" cy="303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oogle Shape;730;p14">
            <a:extLst>
              <a:ext uri="{FF2B5EF4-FFF2-40B4-BE49-F238E27FC236}">
                <a16:creationId xmlns:a16="http://schemas.microsoft.com/office/drawing/2014/main" id="{460D7DE4-8978-25D5-5850-4EEFE68CB361}"/>
              </a:ext>
            </a:extLst>
          </p:cNvPr>
          <p:cNvGrpSpPr>
            <a:grpSpLocks/>
          </p:cNvGrpSpPr>
          <p:nvPr/>
        </p:nvGrpSpPr>
        <p:grpSpPr bwMode="auto">
          <a:xfrm rot="20612232">
            <a:off x="10335684" y="-355600"/>
            <a:ext cx="1792816" cy="2660651"/>
            <a:chOff x="272875" y="1527563"/>
            <a:chExt cx="255950" cy="455000"/>
          </a:xfrm>
        </p:grpSpPr>
        <p:sp>
          <p:nvSpPr>
            <p:cNvPr id="4" name="Google Shape;731;p14">
              <a:extLst>
                <a:ext uri="{FF2B5EF4-FFF2-40B4-BE49-F238E27FC236}">
                  <a16:creationId xmlns:a16="http://schemas.microsoft.com/office/drawing/2014/main" id="{BB99652C-B77F-AE1D-7E2F-0550038F3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97" y="1964034"/>
              <a:ext cx="26592" cy="18461"/>
            </a:xfrm>
            <a:custGeom>
              <a:avLst/>
              <a:gdLst>
                <a:gd name="T0" fmla="*/ 2147483646 w 1063"/>
                <a:gd name="T1" fmla="*/ 0 h 743"/>
                <a:gd name="T2" fmla="*/ 2147483646 w 1063"/>
                <a:gd name="T3" fmla="*/ 2147483646 h 743"/>
                <a:gd name="T4" fmla="*/ 0 w 1063"/>
                <a:gd name="T5" fmla="*/ 2147483646 h 743"/>
                <a:gd name="T6" fmla="*/ 2147483646 w 1063"/>
                <a:gd name="T7" fmla="*/ 2147483646 h 743"/>
                <a:gd name="T8" fmla="*/ 2147483646 w 1063"/>
                <a:gd name="T9" fmla="*/ 2147483646 h 743"/>
                <a:gd name="T10" fmla="*/ 2147483646 w 1063"/>
                <a:gd name="T11" fmla="*/ 2147483646 h 743"/>
                <a:gd name="T12" fmla="*/ 2147483646 w 1063"/>
                <a:gd name="T13" fmla="*/ 0 h 7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5" name="Google Shape;732;p14">
              <a:extLst>
                <a:ext uri="{FF2B5EF4-FFF2-40B4-BE49-F238E27FC236}">
                  <a16:creationId xmlns:a16="http://schemas.microsoft.com/office/drawing/2014/main" id="{B9A61F68-36E6-E2D7-35D6-69F6374941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373" y="1785019"/>
              <a:ext cx="29614" cy="22080"/>
            </a:xfrm>
            <a:custGeom>
              <a:avLst/>
              <a:gdLst>
                <a:gd name="T0" fmla="*/ 2147483646 w 1195"/>
                <a:gd name="T1" fmla="*/ 232390342 h 892"/>
                <a:gd name="T2" fmla="*/ 2147483646 w 1195"/>
                <a:gd name="T3" fmla="*/ 2147483646 h 892"/>
                <a:gd name="T4" fmla="*/ 2147483646 w 1195"/>
                <a:gd name="T5" fmla="*/ 232390342 h 89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6" name="Google Shape;733;p14">
              <a:extLst>
                <a:ext uri="{FF2B5EF4-FFF2-40B4-BE49-F238E27FC236}">
                  <a16:creationId xmlns:a16="http://schemas.microsoft.com/office/drawing/2014/main" id="{853CFBDA-6027-FAE5-BD80-15DD219D3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66" y="1832801"/>
              <a:ext cx="9972" cy="8687"/>
            </a:xfrm>
            <a:custGeom>
              <a:avLst/>
              <a:gdLst>
                <a:gd name="T0" fmla="*/ 2147483646 w 399"/>
                <a:gd name="T1" fmla="*/ 264325191 h 342"/>
                <a:gd name="T2" fmla="*/ 2147483646 w 399"/>
                <a:gd name="T3" fmla="*/ 2147483646 h 342"/>
                <a:gd name="T4" fmla="*/ 2147483646 w 399"/>
                <a:gd name="T5" fmla="*/ 264325191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" name="Google Shape;734;p14">
              <a:extLst>
                <a:ext uri="{FF2B5EF4-FFF2-40B4-BE49-F238E27FC236}">
                  <a16:creationId xmlns:a16="http://schemas.microsoft.com/office/drawing/2014/main" id="{207BA819-8AD6-DA76-768C-F1D83BC97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338" y="1834344"/>
              <a:ext cx="5742" cy="4706"/>
            </a:xfrm>
            <a:custGeom>
              <a:avLst/>
              <a:gdLst>
                <a:gd name="T0" fmla="*/ 2147483646 w 228"/>
                <a:gd name="T1" fmla="*/ 0 h 190"/>
                <a:gd name="T2" fmla="*/ 2147483646 w 228"/>
                <a:gd name="T3" fmla="*/ 2147483646 h 190"/>
                <a:gd name="T4" fmla="*/ 2147483646 w 228"/>
                <a:gd name="T5" fmla="*/ 0 h 19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8" name="Google Shape;735;p14">
              <a:extLst>
                <a:ext uri="{FF2B5EF4-FFF2-40B4-BE49-F238E27FC236}">
                  <a16:creationId xmlns:a16="http://schemas.microsoft.com/office/drawing/2014/main" id="{8346D2FA-5B01-58F5-2DC4-6552CD958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844" y="1875756"/>
              <a:ext cx="7555" cy="10497"/>
            </a:xfrm>
            <a:custGeom>
              <a:avLst/>
              <a:gdLst>
                <a:gd name="T0" fmla="*/ 2147483646 w 304"/>
                <a:gd name="T1" fmla="*/ 224612790 h 427"/>
                <a:gd name="T2" fmla="*/ 2147483646 w 304"/>
                <a:gd name="T3" fmla="*/ 2147483646 h 427"/>
                <a:gd name="T4" fmla="*/ 2147483646 w 304"/>
                <a:gd name="T5" fmla="*/ 2147483646 h 427"/>
                <a:gd name="T6" fmla="*/ 2147483646 w 304"/>
                <a:gd name="T7" fmla="*/ 2147483646 h 427"/>
                <a:gd name="T8" fmla="*/ 2147483646 w 304"/>
                <a:gd name="T9" fmla="*/ 2147483646 h 427"/>
                <a:gd name="T10" fmla="*/ 236882825 w 304"/>
                <a:gd name="T11" fmla="*/ 2147483646 h 427"/>
                <a:gd name="T12" fmla="*/ 2147483646 w 304"/>
                <a:gd name="T13" fmla="*/ 2147483646 h 427"/>
                <a:gd name="T14" fmla="*/ 2147483646 w 304"/>
                <a:gd name="T15" fmla="*/ 2147483646 h 427"/>
                <a:gd name="T16" fmla="*/ 2147483646 w 304"/>
                <a:gd name="T17" fmla="*/ 2147483646 h 427"/>
                <a:gd name="T18" fmla="*/ 2147483646 w 304"/>
                <a:gd name="T19" fmla="*/ 2147483646 h 427"/>
                <a:gd name="T20" fmla="*/ 2147483646 w 304"/>
                <a:gd name="T21" fmla="*/ 2147483646 h 427"/>
                <a:gd name="T22" fmla="*/ 2147483646 w 304"/>
                <a:gd name="T23" fmla="*/ 2147483646 h 427"/>
                <a:gd name="T24" fmla="*/ 2147483646 w 304"/>
                <a:gd name="T25" fmla="*/ 2147483646 h 427"/>
                <a:gd name="T26" fmla="*/ 2147483646 w 304"/>
                <a:gd name="T27" fmla="*/ 2147483646 h 427"/>
                <a:gd name="T28" fmla="*/ 2147483646 w 304"/>
                <a:gd name="T29" fmla="*/ 2147483646 h 427"/>
                <a:gd name="T30" fmla="*/ 2147483646 w 304"/>
                <a:gd name="T31" fmla="*/ 2147483646 h 427"/>
                <a:gd name="T32" fmla="*/ 2147483646 w 304"/>
                <a:gd name="T33" fmla="*/ 2147483646 h 427"/>
                <a:gd name="T34" fmla="*/ 2147483646 w 304"/>
                <a:gd name="T35" fmla="*/ 224612790 h 4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9" name="Google Shape;736;p14">
              <a:extLst>
                <a:ext uri="{FF2B5EF4-FFF2-40B4-BE49-F238E27FC236}">
                  <a16:creationId xmlns:a16="http://schemas.microsoft.com/office/drawing/2014/main" id="{CB1AFDB3-7FF8-957F-4634-C10AB309D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069" y="1936262"/>
              <a:ext cx="10274" cy="8325"/>
            </a:xfrm>
            <a:custGeom>
              <a:avLst/>
              <a:gdLst>
                <a:gd name="T0" fmla="*/ 2147483646 w 418"/>
                <a:gd name="T1" fmla="*/ 0 h 323"/>
                <a:gd name="T2" fmla="*/ 2147483646 w 418"/>
                <a:gd name="T3" fmla="*/ 2147483646 h 323"/>
                <a:gd name="T4" fmla="*/ 2147483646 w 418"/>
                <a:gd name="T5" fmla="*/ 0 h 32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0" name="Google Shape;737;p14">
              <a:extLst>
                <a:ext uri="{FF2B5EF4-FFF2-40B4-BE49-F238E27FC236}">
                  <a16:creationId xmlns:a16="http://schemas.microsoft.com/office/drawing/2014/main" id="{DCBC0FA8-07BF-184B-F5B4-8BB438108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73" y="1974830"/>
              <a:ext cx="9368" cy="7239"/>
            </a:xfrm>
            <a:custGeom>
              <a:avLst/>
              <a:gdLst>
                <a:gd name="T0" fmla="*/ 2147483646 w 380"/>
                <a:gd name="T1" fmla="*/ 259809178 h 286"/>
                <a:gd name="T2" fmla="*/ 2147483646 w 380"/>
                <a:gd name="T3" fmla="*/ 2147483646 h 286"/>
                <a:gd name="T4" fmla="*/ 2147483646 w 380"/>
                <a:gd name="T5" fmla="*/ 259809178 h 2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1" name="Google Shape;738;p14">
              <a:extLst>
                <a:ext uri="{FF2B5EF4-FFF2-40B4-BE49-F238E27FC236}">
                  <a16:creationId xmlns:a16="http://schemas.microsoft.com/office/drawing/2014/main" id="{1BC9E4EC-F73B-C1BB-93FD-B0AE2DB54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176" y="1917970"/>
              <a:ext cx="19944" cy="15203"/>
            </a:xfrm>
            <a:custGeom>
              <a:avLst/>
              <a:gdLst>
                <a:gd name="T0" fmla="*/ 2147483646 w 797"/>
                <a:gd name="T1" fmla="*/ 244332039 h 608"/>
                <a:gd name="T2" fmla="*/ 2147483646 w 797"/>
                <a:gd name="T3" fmla="*/ 2147483646 h 608"/>
                <a:gd name="T4" fmla="*/ 2147483646 w 797"/>
                <a:gd name="T5" fmla="*/ 244332039 h 6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2" name="Google Shape;739;p14">
              <a:extLst>
                <a:ext uri="{FF2B5EF4-FFF2-40B4-BE49-F238E27FC236}">
                  <a16:creationId xmlns:a16="http://schemas.microsoft.com/office/drawing/2014/main" id="{3DED5E41-8020-F644-E9B2-029801122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741" y="1890177"/>
              <a:ext cx="16318" cy="11583"/>
            </a:xfrm>
            <a:custGeom>
              <a:avLst/>
              <a:gdLst>
                <a:gd name="T0" fmla="*/ 2147483646 w 646"/>
                <a:gd name="T1" fmla="*/ 206849458 h 475"/>
                <a:gd name="T2" fmla="*/ 2147483646 w 646"/>
                <a:gd name="T3" fmla="*/ 2147483646 h 475"/>
                <a:gd name="T4" fmla="*/ 2147483646 w 646"/>
                <a:gd name="T5" fmla="*/ 206849458 h 47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3" name="Google Shape;740;p14">
              <a:extLst>
                <a:ext uri="{FF2B5EF4-FFF2-40B4-BE49-F238E27FC236}">
                  <a16:creationId xmlns:a16="http://schemas.microsoft.com/office/drawing/2014/main" id="{0C22C092-E1AE-27EE-77B5-8ACEFCEC3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560" y="1904726"/>
              <a:ext cx="11785" cy="11221"/>
            </a:xfrm>
            <a:custGeom>
              <a:avLst/>
              <a:gdLst>
                <a:gd name="T0" fmla="*/ 2147483646 w 475"/>
                <a:gd name="T1" fmla="*/ 0 h 456"/>
                <a:gd name="T2" fmla="*/ 2147483646 w 475"/>
                <a:gd name="T3" fmla="*/ 2147483646 h 456"/>
                <a:gd name="T4" fmla="*/ 2147483646 w 475"/>
                <a:gd name="T5" fmla="*/ 0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4" name="Google Shape;741;p14">
              <a:extLst>
                <a:ext uri="{FF2B5EF4-FFF2-40B4-BE49-F238E27FC236}">
                  <a16:creationId xmlns:a16="http://schemas.microsoft.com/office/drawing/2014/main" id="{7A8ECFD0-D2A8-8C5E-B0CE-025D249DC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87" y="1846481"/>
              <a:ext cx="11785" cy="11583"/>
            </a:xfrm>
            <a:custGeom>
              <a:avLst/>
              <a:gdLst>
                <a:gd name="T0" fmla="*/ 2147483646 w 474"/>
                <a:gd name="T1" fmla="*/ 0 h 456"/>
                <a:gd name="T2" fmla="*/ 2147483646 w 474"/>
                <a:gd name="T3" fmla="*/ 2147483646 h 456"/>
                <a:gd name="T4" fmla="*/ 2147483646 w 474"/>
                <a:gd name="T5" fmla="*/ 0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5" name="Google Shape;742;p14">
              <a:extLst>
                <a:ext uri="{FF2B5EF4-FFF2-40B4-BE49-F238E27FC236}">
                  <a16:creationId xmlns:a16="http://schemas.microsoft.com/office/drawing/2014/main" id="{C73D326B-D127-1C70-AA70-3845FD7D9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456" y="1829785"/>
              <a:ext cx="14807" cy="11221"/>
            </a:xfrm>
            <a:custGeom>
              <a:avLst/>
              <a:gdLst>
                <a:gd name="T0" fmla="*/ 2147483646 w 589"/>
                <a:gd name="T1" fmla="*/ 225503663 h 456"/>
                <a:gd name="T2" fmla="*/ 2147483646 w 589"/>
                <a:gd name="T3" fmla="*/ 2147483646 h 456"/>
                <a:gd name="T4" fmla="*/ 2147483646 w 589"/>
                <a:gd name="T5" fmla="*/ 2147483646 h 456"/>
                <a:gd name="T6" fmla="*/ 2147483646 w 589"/>
                <a:gd name="T7" fmla="*/ 2147483646 h 456"/>
                <a:gd name="T8" fmla="*/ 0 w 589"/>
                <a:gd name="T9" fmla="*/ 2147483646 h 456"/>
                <a:gd name="T10" fmla="*/ 0 w 589"/>
                <a:gd name="T11" fmla="*/ 2147483646 h 456"/>
                <a:gd name="T12" fmla="*/ 2147483646 w 589"/>
                <a:gd name="T13" fmla="*/ 2147483646 h 456"/>
                <a:gd name="T14" fmla="*/ 2147483646 w 589"/>
                <a:gd name="T15" fmla="*/ 2147483646 h 456"/>
                <a:gd name="T16" fmla="*/ 2147483646 w 589"/>
                <a:gd name="T17" fmla="*/ 2147483646 h 456"/>
                <a:gd name="T18" fmla="*/ 2147483646 w 589"/>
                <a:gd name="T19" fmla="*/ 2147483646 h 456"/>
                <a:gd name="T20" fmla="*/ 2147483646 w 589"/>
                <a:gd name="T21" fmla="*/ 2147483646 h 456"/>
                <a:gd name="T22" fmla="*/ 2147483646 w 589"/>
                <a:gd name="T23" fmla="*/ 2147483646 h 456"/>
                <a:gd name="T24" fmla="*/ 2147483646 w 589"/>
                <a:gd name="T25" fmla="*/ 2147483646 h 456"/>
                <a:gd name="T26" fmla="*/ 2147483646 w 589"/>
                <a:gd name="T27" fmla="*/ 2147483646 h 456"/>
                <a:gd name="T28" fmla="*/ 2147483646 w 589"/>
                <a:gd name="T29" fmla="*/ 2147483646 h 456"/>
                <a:gd name="T30" fmla="*/ 2147483646 w 589"/>
                <a:gd name="T31" fmla="*/ 2147483646 h 456"/>
                <a:gd name="T32" fmla="*/ 2147483646 w 589"/>
                <a:gd name="T33" fmla="*/ 2147483646 h 456"/>
                <a:gd name="T34" fmla="*/ 2147483646 w 589"/>
                <a:gd name="T35" fmla="*/ 2147483646 h 456"/>
                <a:gd name="T36" fmla="*/ 2147483646 w 589"/>
                <a:gd name="T37" fmla="*/ 225503663 h 4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lnTo>
                    <a:pt x="228" y="1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" name="Google Shape;743;p14">
              <a:extLst>
                <a:ext uri="{FF2B5EF4-FFF2-40B4-BE49-F238E27FC236}">
                  <a16:creationId xmlns:a16="http://schemas.microsoft.com/office/drawing/2014/main" id="{284D74A0-8A9A-1879-2C17-6849C401BD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837" y="1764221"/>
              <a:ext cx="17829" cy="14841"/>
            </a:xfrm>
            <a:custGeom>
              <a:avLst/>
              <a:gdLst>
                <a:gd name="T0" fmla="*/ 2147483646 w 721"/>
                <a:gd name="T1" fmla="*/ 253939160 h 589"/>
                <a:gd name="T2" fmla="*/ 2147483646 w 721"/>
                <a:gd name="T3" fmla="*/ 2147483646 h 589"/>
                <a:gd name="T4" fmla="*/ 2147483646 w 721"/>
                <a:gd name="T5" fmla="*/ 253939160 h 58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" name="Google Shape;744;p14">
              <a:extLst>
                <a:ext uri="{FF2B5EF4-FFF2-40B4-BE49-F238E27FC236}">
                  <a16:creationId xmlns:a16="http://schemas.microsoft.com/office/drawing/2014/main" id="{9124E5A9-E9E8-35D9-1BD6-604C9D7E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292" y="1776614"/>
              <a:ext cx="15714" cy="13393"/>
            </a:xfrm>
            <a:custGeom>
              <a:avLst/>
              <a:gdLst>
                <a:gd name="T0" fmla="*/ 2147483646 w 626"/>
                <a:gd name="T1" fmla="*/ 252648447 h 532"/>
                <a:gd name="T2" fmla="*/ 2147483646 w 626"/>
                <a:gd name="T3" fmla="*/ 2147483646 h 532"/>
                <a:gd name="T4" fmla="*/ 2147483646 w 626"/>
                <a:gd name="T5" fmla="*/ 252648447 h 5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" name="Google Shape;745;p14">
              <a:extLst>
                <a:ext uri="{FF2B5EF4-FFF2-40B4-BE49-F238E27FC236}">
                  <a16:creationId xmlns:a16="http://schemas.microsoft.com/office/drawing/2014/main" id="{3082AC96-FA57-8498-776D-D2882AA51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042" y="1702270"/>
              <a:ext cx="16318" cy="11945"/>
            </a:xfrm>
            <a:custGeom>
              <a:avLst/>
              <a:gdLst>
                <a:gd name="T0" fmla="*/ 2147483646 w 646"/>
                <a:gd name="T1" fmla="*/ 251552773 h 475"/>
                <a:gd name="T2" fmla="*/ 2147483646 w 646"/>
                <a:gd name="T3" fmla="*/ 2147483646 h 475"/>
                <a:gd name="T4" fmla="*/ 2147483646 w 646"/>
                <a:gd name="T5" fmla="*/ 251552773 h 47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" name="Google Shape;746;p14">
              <a:extLst>
                <a:ext uri="{FF2B5EF4-FFF2-40B4-BE49-F238E27FC236}">
                  <a16:creationId xmlns:a16="http://schemas.microsoft.com/office/drawing/2014/main" id="{943B5407-F059-47B9-6015-1B1B1C331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16" y="1708756"/>
              <a:ext cx="17527" cy="14117"/>
            </a:xfrm>
            <a:custGeom>
              <a:avLst/>
              <a:gdLst>
                <a:gd name="T0" fmla="*/ 2147483646 w 702"/>
                <a:gd name="T1" fmla="*/ 232902117 h 570"/>
                <a:gd name="T2" fmla="*/ 2147483646 w 702"/>
                <a:gd name="T3" fmla="*/ 2147483646 h 570"/>
                <a:gd name="T4" fmla="*/ 2147483646 w 702"/>
                <a:gd name="T5" fmla="*/ 232902117 h 57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" name="Google Shape;747;p14">
              <a:extLst>
                <a:ext uri="{FF2B5EF4-FFF2-40B4-BE49-F238E27FC236}">
                  <a16:creationId xmlns:a16="http://schemas.microsoft.com/office/drawing/2014/main" id="{4401D838-BA44-3C15-C764-9E6EA61FA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272" y="1699181"/>
              <a:ext cx="19642" cy="14117"/>
            </a:xfrm>
            <a:custGeom>
              <a:avLst/>
              <a:gdLst>
                <a:gd name="T0" fmla="*/ 2147483646 w 778"/>
                <a:gd name="T1" fmla="*/ 0 h 570"/>
                <a:gd name="T2" fmla="*/ 2147483646 w 778"/>
                <a:gd name="T3" fmla="*/ 232902117 h 570"/>
                <a:gd name="T4" fmla="*/ 2147483646 w 778"/>
                <a:gd name="T5" fmla="*/ 2147483646 h 570"/>
                <a:gd name="T6" fmla="*/ 2147483646 w 778"/>
                <a:gd name="T7" fmla="*/ 0 h 5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1" name="Google Shape;748;p14">
              <a:extLst>
                <a:ext uri="{FF2B5EF4-FFF2-40B4-BE49-F238E27FC236}">
                  <a16:creationId xmlns:a16="http://schemas.microsoft.com/office/drawing/2014/main" id="{21F8D48B-C1C8-C8AA-E37A-0FE253EAA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965" y="1631417"/>
              <a:ext cx="17527" cy="13755"/>
            </a:xfrm>
            <a:custGeom>
              <a:avLst/>
              <a:gdLst>
                <a:gd name="T0" fmla="*/ 2147483646 w 702"/>
                <a:gd name="T1" fmla="*/ 0 h 550"/>
                <a:gd name="T2" fmla="*/ 2147483646 w 702"/>
                <a:gd name="T3" fmla="*/ 2147483646 h 550"/>
                <a:gd name="T4" fmla="*/ 2147483646 w 702"/>
                <a:gd name="T5" fmla="*/ 0 h 5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2" name="Google Shape;749;p14">
              <a:extLst>
                <a:ext uri="{FF2B5EF4-FFF2-40B4-BE49-F238E27FC236}">
                  <a16:creationId xmlns:a16="http://schemas.microsoft.com/office/drawing/2014/main" id="{B8177AFD-A3F6-B3BD-6048-238049D59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505" y="1635137"/>
              <a:ext cx="18735" cy="14841"/>
            </a:xfrm>
            <a:custGeom>
              <a:avLst/>
              <a:gdLst>
                <a:gd name="T0" fmla="*/ 2147483646 w 759"/>
                <a:gd name="T1" fmla="*/ 0 h 589"/>
                <a:gd name="T2" fmla="*/ 2147483646 w 759"/>
                <a:gd name="T3" fmla="*/ 2147483646 h 589"/>
                <a:gd name="T4" fmla="*/ 2147483646 w 759"/>
                <a:gd name="T5" fmla="*/ 0 h 58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3" name="Google Shape;750;p14">
              <a:extLst>
                <a:ext uri="{FF2B5EF4-FFF2-40B4-BE49-F238E27FC236}">
                  <a16:creationId xmlns:a16="http://schemas.microsoft.com/office/drawing/2014/main" id="{DE5626D0-832B-5EF9-5758-4DB53184A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91" y="1582214"/>
              <a:ext cx="20851" cy="15565"/>
            </a:xfrm>
            <a:custGeom>
              <a:avLst/>
              <a:gdLst>
                <a:gd name="T0" fmla="*/ 2147483646 w 835"/>
                <a:gd name="T1" fmla="*/ 235839192 h 627"/>
                <a:gd name="T2" fmla="*/ 2147483646 w 835"/>
                <a:gd name="T3" fmla="*/ 235839192 h 627"/>
                <a:gd name="T4" fmla="*/ 2147483646 w 835"/>
                <a:gd name="T5" fmla="*/ 2147483646 h 627"/>
                <a:gd name="T6" fmla="*/ 2147483646 w 835"/>
                <a:gd name="T7" fmla="*/ 235839192 h 6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4" name="Google Shape;751;p14">
              <a:extLst>
                <a:ext uri="{FF2B5EF4-FFF2-40B4-BE49-F238E27FC236}">
                  <a16:creationId xmlns:a16="http://schemas.microsoft.com/office/drawing/2014/main" id="{59DC0F38-3667-4088-52E5-62DFB9BF2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30" y="1588385"/>
              <a:ext cx="12692" cy="9411"/>
            </a:xfrm>
            <a:custGeom>
              <a:avLst/>
              <a:gdLst>
                <a:gd name="T0" fmla="*/ 2147483646 w 512"/>
                <a:gd name="T1" fmla="*/ 0 h 380"/>
                <a:gd name="T2" fmla="*/ 2147483646 w 512"/>
                <a:gd name="T3" fmla="*/ 2147483646 h 380"/>
                <a:gd name="T4" fmla="*/ 2147483646 w 512"/>
                <a:gd name="T5" fmla="*/ 0 h 3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5" name="Google Shape;752;p14">
              <a:extLst>
                <a:ext uri="{FF2B5EF4-FFF2-40B4-BE49-F238E27FC236}">
                  <a16:creationId xmlns:a16="http://schemas.microsoft.com/office/drawing/2014/main" id="{3A327C7A-47CC-A99E-2D05-9D6FEF6A5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93" y="1574608"/>
              <a:ext cx="20549" cy="15203"/>
            </a:xfrm>
            <a:custGeom>
              <a:avLst/>
              <a:gdLst>
                <a:gd name="T0" fmla="*/ 2147483646 w 816"/>
                <a:gd name="T1" fmla="*/ 0 h 607"/>
                <a:gd name="T2" fmla="*/ 2147483646 w 816"/>
                <a:gd name="T3" fmla="*/ 2147483646 h 607"/>
                <a:gd name="T4" fmla="*/ 2147483646 w 816"/>
                <a:gd name="T5" fmla="*/ 0 h 6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6" name="Google Shape;753;p14">
              <a:extLst>
                <a:ext uri="{FF2B5EF4-FFF2-40B4-BE49-F238E27FC236}">
                  <a16:creationId xmlns:a16="http://schemas.microsoft.com/office/drawing/2014/main" id="{B5AB9600-2270-CF1E-489C-893DE49C3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493" y="1550560"/>
              <a:ext cx="9972" cy="8687"/>
            </a:xfrm>
            <a:custGeom>
              <a:avLst/>
              <a:gdLst>
                <a:gd name="T0" fmla="*/ 2147483646 w 399"/>
                <a:gd name="T1" fmla="*/ 0 h 342"/>
                <a:gd name="T2" fmla="*/ 2147483646 w 399"/>
                <a:gd name="T3" fmla="*/ 2147483646 h 342"/>
                <a:gd name="T4" fmla="*/ 2147483646 w 399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7" name="Google Shape;754;p14">
              <a:extLst>
                <a:ext uri="{FF2B5EF4-FFF2-40B4-BE49-F238E27FC236}">
                  <a16:creationId xmlns:a16="http://schemas.microsoft.com/office/drawing/2014/main" id="{BC7A1513-6E46-624B-15EA-516694B12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91" y="1526819"/>
              <a:ext cx="13296" cy="11221"/>
            </a:xfrm>
            <a:custGeom>
              <a:avLst/>
              <a:gdLst>
                <a:gd name="T0" fmla="*/ 2147483646 w 532"/>
                <a:gd name="T1" fmla="*/ 225503663 h 456"/>
                <a:gd name="T2" fmla="*/ 2147483646 w 532"/>
                <a:gd name="T3" fmla="*/ 2147483646 h 456"/>
                <a:gd name="T4" fmla="*/ 2147483646 w 532"/>
                <a:gd name="T5" fmla="*/ 225503663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8" name="Google Shape;755;p14">
              <a:extLst>
                <a:ext uri="{FF2B5EF4-FFF2-40B4-BE49-F238E27FC236}">
                  <a16:creationId xmlns:a16="http://schemas.microsoft.com/office/drawing/2014/main" id="{43813A20-DD4F-CC04-A52A-62A267321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157" y="1697233"/>
              <a:ext cx="23268" cy="17737"/>
            </a:xfrm>
            <a:custGeom>
              <a:avLst/>
              <a:gdLst>
                <a:gd name="T0" fmla="*/ 2147483646 w 930"/>
                <a:gd name="T1" fmla="*/ 223638021 h 722"/>
                <a:gd name="T2" fmla="*/ 2147483646 w 930"/>
                <a:gd name="T3" fmla="*/ 2147483646 h 722"/>
                <a:gd name="T4" fmla="*/ 2147483646 w 930"/>
                <a:gd name="T5" fmla="*/ 223638021 h 72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9" name="Google Shape;756;p14">
              <a:extLst>
                <a:ext uri="{FF2B5EF4-FFF2-40B4-BE49-F238E27FC236}">
                  <a16:creationId xmlns:a16="http://schemas.microsoft.com/office/drawing/2014/main" id="{37641FCB-21CD-28B6-A4C2-2CAEC949D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495" y="1724663"/>
              <a:ext cx="3626" cy="3258"/>
            </a:xfrm>
            <a:custGeom>
              <a:avLst/>
              <a:gdLst>
                <a:gd name="T0" fmla="*/ 2147483646 w 152"/>
                <a:gd name="T1" fmla="*/ 0 h 134"/>
                <a:gd name="T2" fmla="*/ 2147483646 w 152"/>
                <a:gd name="T3" fmla="*/ 2147483646 h 134"/>
                <a:gd name="T4" fmla="*/ 2147483646 w 152"/>
                <a:gd name="T5" fmla="*/ 0 h 1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30" name="Google Shape;757;p14">
              <a:extLst>
                <a:ext uri="{FF2B5EF4-FFF2-40B4-BE49-F238E27FC236}">
                  <a16:creationId xmlns:a16="http://schemas.microsoft.com/office/drawing/2014/main" id="{C43E85AF-09EC-5C38-A3E9-4A03ED511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574" y="1777792"/>
              <a:ext cx="17829" cy="13755"/>
            </a:xfrm>
            <a:custGeom>
              <a:avLst/>
              <a:gdLst>
                <a:gd name="T0" fmla="*/ 2147483646 w 721"/>
                <a:gd name="T1" fmla="*/ 242332270 h 551"/>
                <a:gd name="T2" fmla="*/ 2147483646 w 721"/>
                <a:gd name="T3" fmla="*/ 2147483646 h 551"/>
                <a:gd name="T4" fmla="*/ 2147483646 w 721"/>
                <a:gd name="T5" fmla="*/ 242332270 h 55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31" name="Google Shape;758;p14">
              <a:extLst>
                <a:ext uri="{FF2B5EF4-FFF2-40B4-BE49-F238E27FC236}">
                  <a16:creationId xmlns:a16="http://schemas.microsoft.com/office/drawing/2014/main" id="{D891C625-6633-8AD8-4783-DFE0B8F6C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33" y="1826603"/>
              <a:ext cx="9368" cy="6154"/>
            </a:xfrm>
            <a:custGeom>
              <a:avLst/>
              <a:gdLst>
                <a:gd name="T0" fmla="*/ 2147483646 w 380"/>
                <a:gd name="T1" fmla="*/ 0 h 247"/>
                <a:gd name="T2" fmla="*/ 2147483646 w 380"/>
                <a:gd name="T3" fmla="*/ 2147483646 h 247"/>
                <a:gd name="T4" fmla="*/ 227527248 w 380"/>
                <a:gd name="T5" fmla="*/ 2147483646 h 247"/>
                <a:gd name="T6" fmla="*/ 227527248 w 380"/>
                <a:gd name="T7" fmla="*/ 2147483646 h 247"/>
                <a:gd name="T8" fmla="*/ 2147483646 w 380"/>
                <a:gd name="T9" fmla="*/ 2147483646 h 247"/>
                <a:gd name="T10" fmla="*/ 2147483646 w 380"/>
                <a:gd name="T11" fmla="*/ 2147483646 h 247"/>
                <a:gd name="T12" fmla="*/ 2147483646 w 380"/>
                <a:gd name="T13" fmla="*/ 2147483646 h 247"/>
                <a:gd name="T14" fmla="*/ 2147483646 w 380"/>
                <a:gd name="T15" fmla="*/ 2147483646 h 247"/>
                <a:gd name="T16" fmla="*/ 2147483646 w 380"/>
                <a:gd name="T17" fmla="*/ 2147483646 h 247"/>
                <a:gd name="T18" fmla="*/ 2147483646 w 380"/>
                <a:gd name="T19" fmla="*/ 2147483646 h 247"/>
                <a:gd name="T20" fmla="*/ 2147483646 w 380"/>
                <a:gd name="T21" fmla="*/ 2147483646 h 247"/>
                <a:gd name="T22" fmla="*/ 2147483646 w 380"/>
                <a:gd name="T23" fmla="*/ 0 h 24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68" name="Google Shape;759;p14">
              <a:extLst>
                <a:ext uri="{FF2B5EF4-FFF2-40B4-BE49-F238E27FC236}">
                  <a16:creationId xmlns:a16="http://schemas.microsoft.com/office/drawing/2014/main" id="{36D28B20-5CB0-04E7-2600-B9AC92400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32" y="1864999"/>
              <a:ext cx="24779" cy="18823"/>
            </a:xfrm>
            <a:custGeom>
              <a:avLst/>
              <a:gdLst>
                <a:gd name="T0" fmla="*/ 2147483646 w 987"/>
                <a:gd name="T1" fmla="*/ 234522676 h 759"/>
                <a:gd name="T2" fmla="*/ 2147483646 w 987"/>
                <a:gd name="T3" fmla="*/ 2147483646 h 759"/>
                <a:gd name="T4" fmla="*/ 2147483646 w 987"/>
                <a:gd name="T5" fmla="*/ 234522676 h 75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70" name="Google Shape;760;p14">
              <a:extLst>
                <a:ext uri="{FF2B5EF4-FFF2-40B4-BE49-F238E27FC236}">
                  <a16:creationId xmlns:a16="http://schemas.microsoft.com/office/drawing/2014/main" id="{0484EDFF-7A63-843D-AA61-0F3F7B0EE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515" y="1877181"/>
              <a:ext cx="20851" cy="17013"/>
            </a:xfrm>
            <a:custGeom>
              <a:avLst/>
              <a:gdLst>
                <a:gd name="T0" fmla="*/ 2147483646 w 835"/>
                <a:gd name="T1" fmla="*/ 0 h 683"/>
                <a:gd name="T2" fmla="*/ 2147483646 w 835"/>
                <a:gd name="T3" fmla="*/ 2147483646 h 683"/>
                <a:gd name="T4" fmla="*/ 2147483646 w 835"/>
                <a:gd name="T5" fmla="*/ 0 h 6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71" name="Google Shape;761;p14">
              <a:extLst>
                <a:ext uri="{FF2B5EF4-FFF2-40B4-BE49-F238E27FC236}">
                  <a16:creationId xmlns:a16="http://schemas.microsoft.com/office/drawing/2014/main" id="{D69AA1F3-F9AD-CEDF-A093-D4A917CDC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98" y="1857212"/>
              <a:ext cx="16016" cy="12307"/>
            </a:xfrm>
            <a:custGeom>
              <a:avLst/>
              <a:gdLst>
                <a:gd name="T0" fmla="*/ 2147483646 w 645"/>
                <a:gd name="T1" fmla="*/ 0 h 494"/>
                <a:gd name="T2" fmla="*/ 2147483646 w 645"/>
                <a:gd name="T3" fmla="*/ 2147483646 h 494"/>
                <a:gd name="T4" fmla="*/ 2147483646 w 645"/>
                <a:gd name="T5" fmla="*/ 2147483646 h 494"/>
                <a:gd name="T6" fmla="*/ 0 w 645"/>
                <a:gd name="T7" fmla="*/ 2147483646 h 494"/>
                <a:gd name="T8" fmla="*/ 0 w 645"/>
                <a:gd name="T9" fmla="*/ 2147483646 h 494"/>
                <a:gd name="T10" fmla="*/ 2147483646 w 645"/>
                <a:gd name="T11" fmla="*/ 2147483646 h 494"/>
                <a:gd name="T12" fmla="*/ 2147483646 w 645"/>
                <a:gd name="T13" fmla="*/ 2147483646 h 494"/>
                <a:gd name="T14" fmla="*/ 2147483646 w 645"/>
                <a:gd name="T15" fmla="*/ 2147483646 h 494"/>
                <a:gd name="T16" fmla="*/ 2147483646 w 645"/>
                <a:gd name="T17" fmla="*/ 2147483646 h 494"/>
                <a:gd name="T18" fmla="*/ 2147483646 w 645"/>
                <a:gd name="T19" fmla="*/ 2147483646 h 494"/>
                <a:gd name="T20" fmla="*/ 2147483646 w 645"/>
                <a:gd name="T21" fmla="*/ 2147483646 h 494"/>
                <a:gd name="T22" fmla="*/ 2147483646 w 645"/>
                <a:gd name="T23" fmla="*/ 2147483646 h 494"/>
                <a:gd name="T24" fmla="*/ 2147483646 w 645"/>
                <a:gd name="T25" fmla="*/ 2147483646 h 494"/>
                <a:gd name="T26" fmla="*/ 2147483646 w 645"/>
                <a:gd name="T27" fmla="*/ 2147483646 h 494"/>
                <a:gd name="T28" fmla="*/ 2147483646 w 645"/>
                <a:gd name="T29" fmla="*/ 2147483646 h 494"/>
                <a:gd name="T30" fmla="*/ 2147483646 w 645"/>
                <a:gd name="T31" fmla="*/ 2147483646 h 494"/>
                <a:gd name="T32" fmla="*/ 2147483646 w 645"/>
                <a:gd name="T33" fmla="*/ 0 h 4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lnTo>
                    <a:pt x="247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72" name="Google Shape;762;p14">
              <a:extLst>
                <a:ext uri="{FF2B5EF4-FFF2-40B4-BE49-F238E27FC236}">
                  <a16:creationId xmlns:a16="http://schemas.microsoft.com/office/drawing/2014/main" id="{74C4C856-6592-E373-3E2E-4F6CD68D8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710" y="1806826"/>
              <a:ext cx="15714" cy="11945"/>
            </a:xfrm>
            <a:custGeom>
              <a:avLst/>
              <a:gdLst>
                <a:gd name="T0" fmla="*/ 2147483646 w 627"/>
                <a:gd name="T1" fmla="*/ 0 h 474"/>
                <a:gd name="T2" fmla="*/ 2147483646 w 627"/>
                <a:gd name="T3" fmla="*/ 2147483646 h 474"/>
                <a:gd name="T4" fmla="*/ 2147483646 w 627"/>
                <a:gd name="T5" fmla="*/ 0 h 47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73" name="Google Shape;763;p14">
              <a:extLst>
                <a:ext uri="{FF2B5EF4-FFF2-40B4-BE49-F238E27FC236}">
                  <a16:creationId xmlns:a16="http://schemas.microsoft.com/office/drawing/2014/main" id="{721C7E8B-88DB-1308-772D-707C2D4A2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74" y="1784802"/>
              <a:ext cx="8763" cy="7239"/>
            </a:xfrm>
            <a:custGeom>
              <a:avLst/>
              <a:gdLst>
                <a:gd name="T0" fmla="*/ 2147483646 w 342"/>
                <a:gd name="T1" fmla="*/ 259809178 h 286"/>
                <a:gd name="T2" fmla="*/ 2147483646 w 342"/>
                <a:gd name="T3" fmla="*/ 2147483646 h 286"/>
                <a:gd name="T4" fmla="*/ 2147483646 w 342"/>
                <a:gd name="T5" fmla="*/ 259809178 h 2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74" name="Google Shape;764;p14">
              <a:extLst>
                <a:ext uri="{FF2B5EF4-FFF2-40B4-BE49-F238E27FC236}">
                  <a16:creationId xmlns:a16="http://schemas.microsoft.com/office/drawing/2014/main" id="{6A164096-E648-5764-43CD-CD45DE78D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76" y="1621511"/>
              <a:ext cx="22059" cy="16651"/>
            </a:xfrm>
            <a:custGeom>
              <a:avLst/>
              <a:gdLst>
                <a:gd name="T0" fmla="*/ 2147483646 w 873"/>
                <a:gd name="T1" fmla="*/ 246057185 h 665"/>
                <a:gd name="T2" fmla="*/ 2147483646 w 873"/>
                <a:gd name="T3" fmla="*/ 2147483646 h 665"/>
                <a:gd name="T4" fmla="*/ 2147483646 w 873"/>
                <a:gd name="T5" fmla="*/ 246057185 h 66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75" name="Google Shape;765;p14">
              <a:extLst>
                <a:ext uri="{FF2B5EF4-FFF2-40B4-BE49-F238E27FC236}">
                  <a16:creationId xmlns:a16="http://schemas.microsoft.com/office/drawing/2014/main" id="{26A3E665-6CAC-5F09-AFBA-A3DC3F161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603" y="1542230"/>
              <a:ext cx="23268" cy="18823"/>
            </a:xfrm>
            <a:custGeom>
              <a:avLst/>
              <a:gdLst>
                <a:gd name="T0" fmla="*/ 2147483646 w 930"/>
                <a:gd name="T1" fmla="*/ 0 h 759"/>
                <a:gd name="T2" fmla="*/ 2147483646 w 930"/>
                <a:gd name="T3" fmla="*/ 2147483646 h 759"/>
                <a:gd name="T4" fmla="*/ 2147483646 w 930"/>
                <a:gd name="T5" fmla="*/ 0 h 75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</p:grpSp>
      <p:pic>
        <p:nvPicPr>
          <p:cNvPr id="776" name="Google Shape;766;p14">
            <a:extLst>
              <a:ext uri="{FF2B5EF4-FFF2-40B4-BE49-F238E27FC236}">
                <a16:creationId xmlns:a16="http://schemas.microsoft.com/office/drawing/2014/main" id="{B331C15E-6507-6632-4649-3012AADF0B37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37997" flipH="1">
            <a:off x="-1454150" y="-1511300"/>
            <a:ext cx="3858684" cy="3456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7" name="Google Shape;767;p14">
            <a:extLst>
              <a:ext uri="{FF2B5EF4-FFF2-40B4-BE49-F238E27FC236}">
                <a16:creationId xmlns:a16="http://schemas.microsoft.com/office/drawing/2014/main" id="{B732C7B4-6D4A-79D7-C1A0-AEC0290F8271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351">
            <a:off x="1071056" y="5721361"/>
            <a:ext cx="10140951" cy="3778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" name="Google Shape;768;p14">
            <a:extLst>
              <a:ext uri="{FF2B5EF4-FFF2-40B4-BE49-F238E27FC236}">
                <a16:creationId xmlns:a16="http://schemas.microsoft.com/office/drawing/2014/main" id="{07ED0F59-ECCA-0E7F-573D-E99751B32932}"/>
              </a:ext>
            </a:extLst>
          </p:cNvPr>
          <p:cNvSpPr>
            <a:spLocks/>
          </p:cNvSpPr>
          <p:nvPr/>
        </p:nvSpPr>
        <p:spPr bwMode="auto">
          <a:xfrm rot="9899989">
            <a:off x="-778933" y="6165861"/>
            <a:ext cx="3020484" cy="2889249"/>
          </a:xfrm>
          <a:custGeom>
            <a:avLst/>
            <a:gdLst>
              <a:gd name="T0" fmla="*/ 2147483646 w 21339"/>
              <a:gd name="T1" fmla="*/ 2147483646 h 20404"/>
              <a:gd name="T2" fmla="*/ 2147483646 w 21339"/>
              <a:gd name="T3" fmla="*/ 2147483646 h 20404"/>
              <a:gd name="T4" fmla="*/ 2147483646 w 21339"/>
              <a:gd name="T5" fmla="*/ 2147483646 h 20404"/>
              <a:gd name="T6" fmla="*/ 2147483646 w 21339"/>
              <a:gd name="T7" fmla="*/ 2147483646 h 20404"/>
              <a:gd name="T8" fmla="*/ 2147483646 w 21339"/>
              <a:gd name="T9" fmla="*/ 2147483646 h 20404"/>
              <a:gd name="T10" fmla="*/ 2147483646 w 21339"/>
              <a:gd name="T11" fmla="*/ 2147483646 h 20404"/>
              <a:gd name="T12" fmla="*/ 2147483646 w 21339"/>
              <a:gd name="T13" fmla="*/ 2147483646 h 20404"/>
              <a:gd name="T14" fmla="*/ 2147483646 w 21339"/>
              <a:gd name="T15" fmla="*/ 2147483646 h 20404"/>
              <a:gd name="T16" fmla="*/ 2147483646 w 21339"/>
              <a:gd name="T17" fmla="*/ 2147483646 h 20404"/>
              <a:gd name="T18" fmla="*/ 2147483646 w 21339"/>
              <a:gd name="T19" fmla="*/ 2147483646 h 20404"/>
              <a:gd name="T20" fmla="*/ 2147483646 w 21339"/>
              <a:gd name="T21" fmla="*/ 2147483646 h 20404"/>
              <a:gd name="T22" fmla="*/ 2147483646 w 21339"/>
              <a:gd name="T23" fmla="*/ 2147483646 h 20404"/>
              <a:gd name="T24" fmla="*/ 2147483646 w 21339"/>
              <a:gd name="T25" fmla="*/ 2147483646 h 20404"/>
              <a:gd name="T26" fmla="*/ 2147483646 w 21339"/>
              <a:gd name="T27" fmla="*/ 2147483646 h 20404"/>
              <a:gd name="T28" fmla="*/ 2147483646 w 21339"/>
              <a:gd name="T29" fmla="*/ 2147483646 h 20404"/>
              <a:gd name="T30" fmla="*/ 2147483646 w 21339"/>
              <a:gd name="T31" fmla="*/ 2147483646 h 20404"/>
              <a:gd name="T32" fmla="*/ 2147483646 w 21339"/>
              <a:gd name="T33" fmla="*/ 2147483646 h 20404"/>
              <a:gd name="T34" fmla="*/ 2147483646 w 21339"/>
              <a:gd name="T35" fmla="*/ 2147483646 h 20404"/>
              <a:gd name="T36" fmla="*/ 2147483646 w 21339"/>
              <a:gd name="T37" fmla="*/ 2147483646 h 20404"/>
              <a:gd name="T38" fmla="*/ 2147483646 w 21339"/>
              <a:gd name="T39" fmla="*/ 2147483646 h 20404"/>
              <a:gd name="T40" fmla="*/ 2147483646 w 21339"/>
              <a:gd name="T41" fmla="*/ 2147483646 h 20404"/>
              <a:gd name="T42" fmla="*/ 2147483646 w 21339"/>
              <a:gd name="T43" fmla="*/ 2147483646 h 20404"/>
              <a:gd name="T44" fmla="*/ 2147483646 w 21339"/>
              <a:gd name="T45" fmla="*/ 2147483646 h 20404"/>
              <a:gd name="T46" fmla="*/ 2147483646 w 21339"/>
              <a:gd name="T47" fmla="*/ 2147483646 h 20404"/>
              <a:gd name="T48" fmla="*/ 2147483646 w 21339"/>
              <a:gd name="T49" fmla="*/ 2147483646 h 20404"/>
              <a:gd name="T50" fmla="*/ 2147483646 w 21339"/>
              <a:gd name="T51" fmla="*/ 2147483646 h 20404"/>
              <a:gd name="T52" fmla="*/ 2147483646 w 21339"/>
              <a:gd name="T53" fmla="*/ 2147483646 h 20404"/>
              <a:gd name="T54" fmla="*/ 2147483646 w 21339"/>
              <a:gd name="T55" fmla="*/ 2147483646 h 20404"/>
              <a:gd name="T56" fmla="*/ 2147483646 w 21339"/>
              <a:gd name="T57" fmla="*/ 2147483646 h 20404"/>
              <a:gd name="T58" fmla="*/ 2147483646 w 21339"/>
              <a:gd name="T59" fmla="*/ 2147483646 h 20404"/>
              <a:gd name="T60" fmla="*/ 2147483646 w 21339"/>
              <a:gd name="T61" fmla="*/ 2147483646 h 20404"/>
              <a:gd name="T62" fmla="*/ 2147483646 w 21339"/>
              <a:gd name="T63" fmla="*/ 2147483646 h 20404"/>
              <a:gd name="T64" fmla="*/ 2147483646 w 21339"/>
              <a:gd name="T65" fmla="*/ 2147483646 h 20404"/>
              <a:gd name="T66" fmla="*/ 2147483646 w 21339"/>
              <a:gd name="T67" fmla="*/ 2147483646 h 20404"/>
              <a:gd name="T68" fmla="*/ 2147483646 w 21339"/>
              <a:gd name="T69" fmla="*/ 2147483646 h 20404"/>
              <a:gd name="T70" fmla="*/ 2147483646 w 21339"/>
              <a:gd name="T71" fmla="*/ 2147483646 h 20404"/>
              <a:gd name="T72" fmla="*/ 2147483646 w 21339"/>
              <a:gd name="T73" fmla="*/ 2147483646 h 20404"/>
              <a:gd name="T74" fmla="*/ 2147483646 w 21339"/>
              <a:gd name="T75" fmla="*/ 2147483646 h 20404"/>
              <a:gd name="T76" fmla="*/ 2147483646 w 21339"/>
              <a:gd name="T77" fmla="*/ 2147483646 h 20404"/>
              <a:gd name="T78" fmla="*/ 2147483646 w 21339"/>
              <a:gd name="T79" fmla="*/ 2147483646 h 20404"/>
              <a:gd name="T80" fmla="*/ 2147483646 w 21339"/>
              <a:gd name="T81" fmla="*/ 2147483646 h 20404"/>
              <a:gd name="T82" fmla="*/ 2147483646 w 21339"/>
              <a:gd name="T83" fmla="*/ 2147483646 h 20404"/>
              <a:gd name="T84" fmla="*/ 2147483646 w 21339"/>
              <a:gd name="T85" fmla="*/ 2147483646 h 20404"/>
              <a:gd name="T86" fmla="*/ 2147483646 w 21339"/>
              <a:gd name="T87" fmla="*/ 2147483646 h 20404"/>
              <a:gd name="T88" fmla="*/ 2147483646 w 21339"/>
              <a:gd name="T89" fmla="*/ 2147483646 h 20404"/>
              <a:gd name="T90" fmla="*/ 2147483646 w 21339"/>
              <a:gd name="T91" fmla="*/ 2147483646 h 20404"/>
              <a:gd name="T92" fmla="*/ 2147483646 w 21339"/>
              <a:gd name="T93" fmla="*/ 2147483646 h 20404"/>
              <a:gd name="T94" fmla="*/ 2147483646 w 21339"/>
              <a:gd name="T95" fmla="*/ 2147483646 h 20404"/>
              <a:gd name="T96" fmla="*/ 2147483646 w 21339"/>
              <a:gd name="T97" fmla="*/ 2147483646 h 20404"/>
              <a:gd name="T98" fmla="*/ 2147483646 w 21339"/>
              <a:gd name="T99" fmla="*/ 2147483646 h 20404"/>
              <a:gd name="T100" fmla="*/ 2147483646 w 21339"/>
              <a:gd name="T101" fmla="*/ 2147483646 h 20404"/>
              <a:gd name="T102" fmla="*/ 2147483646 w 21339"/>
              <a:gd name="T103" fmla="*/ 2147483646 h 20404"/>
              <a:gd name="T104" fmla="*/ 2147483646 w 21339"/>
              <a:gd name="T105" fmla="*/ 2147483646 h 20404"/>
              <a:gd name="T106" fmla="*/ 2147483646 w 21339"/>
              <a:gd name="T107" fmla="*/ 2147483646 h 20404"/>
              <a:gd name="T108" fmla="*/ 2147483646 w 21339"/>
              <a:gd name="T109" fmla="*/ 2147483646 h 20404"/>
              <a:gd name="T110" fmla="*/ 2147483646 w 21339"/>
              <a:gd name="T111" fmla="*/ 2147483646 h 20404"/>
              <a:gd name="T112" fmla="*/ 2147483646 w 21339"/>
              <a:gd name="T113" fmla="*/ 2147483646 h 20404"/>
              <a:gd name="T114" fmla="*/ 2147483646 w 21339"/>
              <a:gd name="T115" fmla="*/ 0 h 2040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3C8D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/>
          <a:p>
            <a:endParaRPr lang="ru-RU" sz="2400"/>
          </a:p>
        </p:txBody>
      </p:sp>
      <p:sp>
        <p:nvSpPr>
          <p:cNvPr id="769" name="Google Shape;769;p14"/>
          <p:cNvSpPr txBox="1">
            <a:spLocks noGrp="1"/>
          </p:cNvSpPr>
          <p:nvPr>
            <p:ph type="ctrTitle"/>
          </p:nvPr>
        </p:nvSpPr>
        <p:spPr>
          <a:xfrm>
            <a:off x="982195" y="497367"/>
            <a:ext cx="10230000" cy="7704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10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10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10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10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10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10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10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1067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6777368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90;p3">
            <a:extLst>
              <a:ext uri="{FF2B5EF4-FFF2-40B4-BE49-F238E27FC236}">
                <a16:creationId xmlns:a16="http://schemas.microsoft.com/office/drawing/2014/main" id="{91E91AD1-87A9-4E92-DA5E-77B4BAFD51A8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17" y="4343401"/>
            <a:ext cx="10879667" cy="405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Google Shape;91;p3">
            <a:extLst>
              <a:ext uri="{FF2B5EF4-FFF2-40B4-BE49-F238E27FC236}">
                <a16:creationId xmlns:a16="http://schemas.microsoft.com/office/drawing/2014/main" id="{6CD7A0C4-850E-CA2A-DD8F-8E07414EBE21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868" y="192620"/>
            <a:ext cx="7844367" cy="6472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Google Shape;92;p3">
            <a:extLst>
              <a:ext uri="{FF2B5EF4-FFF2-40B4-BE49-F238E27FC236}">
                <a16:creationId xmlns:a16="http://schemas.microsoft.com/office/drawing/2014/main" id="{49054DBA-6D75-041A-5A49-C8E6D2829639}"/>
              </a:ext>
            </a:extLst>
          </p:cNvPr>
          <p:cNvSpPr>
            <a:spLocks/>
          </p:cNvSpPr>
          <p:nvPr/>
        </p:nvSpPr>
        <p:spPr bwMode="auto">
          <a:xfrm>
            <a:off x="5839884" y="-3287183"/>
            <a:ext cx="6163733" cy="9675284"/>
          </a:xfrm>
          <a:custGeom>
            <a:avLst/>
            <a:gdLst>
              <a:gd name="T0" fmla="*/ 2147483646 w 55812"/>
              <a:gd name="T1" fmla="*/ 2147483646 h 94461"/>
              <a:gd name="T2" fmla="*/ 2147483646 w 55812"/>
              <a:gd name="T3" fmla="*/ 2147483646 h 94461"/>
              <a:gd name="T4" fmla="*/ 2147483646 w 55812"/>
              <a:gd name="T5" fmla="*/ 2147483646 h 94461"/>
              <a:gd name="T6" fmla="*/ 2147483646 w 55812"/>
              <a:gd name="T7" fmla="*/ 2147483646 h 94461"/>
              <a:gd name="T8" fmla="*/ 2147483646 w 55812"/>
              <a:gd name="T9" fmla="*/ 2147483646 h 94461"/>
              <a:gd name="T10" fmla="*/ 2147483646 w 55812"/>
              <a:gd name="T11" fmla="*/ 2147483646 h 94461"/>
              <a:gd name="T12" fmla="*/ 2147483646 w 55812"/>
              <a:gd name="T13" fmla="*/ 2147483646 h 94461"/>
              <a:gd name="T14" fmla="*/ 2147483646 w 55812"/>
              <a:gd name="T15" fmla="*/ 2147483646 h 94461"/>
              <a:gd name="T16" fmla="*/ 2147483646 w 55812"/>
              <a:gd name="T17" fmla="*/ 2147483646 h 94461"/>
              <a:gd name="T18" fmla="*/ 2147483646 w 55812"/>
              <a:gd name="T19" fmla="*/ 2147483646 h 94461"/>
              <a:gd name="T20" fmla="*/ 2147483646 w 55812"/>
              <a:gd name="T21" fmla="*/ 2147483646 h 94461"/>
              <a:gd name="T22" fmla="*/ 2147483646 w 55812"/>
              <a:gd name="T23" fmla="*/ 2147483646 h 94461"/>
              <a:gd name="T24" fmla="*/ 2147483646 w 55812"/>
              <a:gd name="T25" fmla="*/ 2147483646 h 94461"/>
              <a:gd name="T26" fmla="*/ 2147483646 w 55812"/>
              <a:gd name="T27" fmla="*/ 2147483646 h 94461"/>
              <a:gd name="T28" fmla="*/ 2147483646 w 55812"/>
              <a:gd name="T29" fmla="*/ 2147483646 h 94461"/>
              <a:gd name="T30" fmla="*/ 2147483646 w 55812"/>
              <a:gd name="T31" fmla="*/ 2147483646 h 94461"/>
              <a:gd name="T32" fmla="*/ 2147483646 w 55812"/>
              <a:gd name="T33" fmla="*/ 2147483646 h 94461"/>
              <a:gd name="T34" fmla="*/ 2147483646 w 55812"/>
              <a:gd name="T35" fmla="*/ 2147483646 h 94461"/>
              <a:gd name="T36" fmla="*/ 2147483646 w 55812"/>
              <a:gd name="T37" fmla="*/ 2147483646 h 94461"/>
              <a:gd name="T38" fmla="*/ 2147483646 w 55812"/>
              <a:gd name="T39" fmla="*/ 2147483646 h 94461"/>
              <a:gd name="T40" fmla="*/ 2147483646 w 55812"/>
              <a:gd name="T41" fmla="*/ 2147483646 h 94461"/>
              <a:gd name="T42" fmla="*/ 2147483646 w 55812"/>
              <a:gd name="T43" fmla="*/ 2147483646 h 94461"/>
              <a:gd name="T44" fmla="*/ 2147483646 w 55812"/>
              <a:gd name="T45" fmla="*/ 2147483646 h 94461"/>
              <a:gd name="T46" fmla="*/ 2147483646 w 55812"/>
              <a:gd name="T47" fmla="*/ 2147483646 h 94461"/>
              <a:gd name="T48" fmla="*/ 2147483646 w 55812"/>
              <a:gd name="T49" fmla="*/ 2147483646 h 94461"/>
              <a:gd name="T50" fmla="*/ 2147483646 w 55812"/>
              <a:gd name="T51" fmla="*/ 2147483646 h 94461"/>
              <a:gd name="T52" fmla="*/ 2147483646 w 55812"/>
              <a:gd name="T53" fmla="*/ 2147483646 h 94461"/>
              <a:gd name="T54" fmla="*/ 2147483646 w 55812"/>
              <a:gd name="T55" fmla="*/ 2147483646 h 94461"/>
              <a:gd name="T56" fmla="*/ 2147483646 w 55812"/>
              <a:gd name="T57" fmla="*/ 2147483646 h 94461"/>
              <a:gd name="T58" fmla="*/ 2147483646 w 55812"/>
              <a:gd name="T59" fmla="*/ 2147483646 h 94461"/>
              <a:gd name="T60" fmla="*/ 2147483646 w 55812"/>
              <a:gd name="T61" fmla="*/ 2147483646 h 94461"/>
              <a:gd name="T62" fmla="*/ 2147483646 w 55812"/>
              <a:gd name="T63" fmla="*/ 2147483646 h 94461"/>
              <a:gd name="T64" fmla="*/ 2147483646 w 55812"/>
              <a:gd name="T65" fmla="*/ 2147483646 h 94461"/>
              <a:gd name="T66" fmla="*/ 2147483646 w 55812"/>
              <a:gd name="T67" fmla="*/ 2147483646 h 94461"/>
              <a:gd name="T68" fmla="*/ 2147483646 w 55812"/>
              <a:gd name="T69" fmla="*/ 2147483646 h 94461"/>
              <a:gd name="T70" fmla="*/ 2147483646 w 55812"/>
              <a:gd name="T71" fmla="*/ 2147483646 h 94461"/>
              <a:gd name="T72" fmla="*/ 2147483646 w 55812"/>
              <a:gd name="T73" fmla="*/ 2147483646 h 94461"/>
              <a:gd name="T74" fmla="*/ 2147483646 w 55812"/>
              <a:gd name="T75" fmla="*/ 2147483646 h 94461"/>
              <a:gd name="T76" fmla="*/ 2147483646 w 55812"/>
              <a:gd name="T77" fmla="*/ 2147483646 h 94461"/>
              <a:gd name="T78" fmla="*/ 2147483646 w 55812"/>
              <a:gd name="T79" fmla="*/ 2147483646 h 94461"/>
              <a:gd name="T80" fmla="*/ 2147483646 w 55812"/>
              <a:gd name="T81" fmla="*/ 2147483646 h 94461"/>
              <a:gd name="T82" fmla="*/ 2147483646 w 55812"/>
              <a:gd name="T83" fmla="*/ 2147483646 h 94461"/>
              <a:gd name="T84" fmla="*/ 2147483646 w 55812"/>
              <a:gd name="T85" fmla="*/ 2147483646 h 94461"/>
              <a:gd name="T86" fmla="*/ 2147483646 w 55812"/>
              <a:gd name="T87" fmla="*/ 2147483646 h 94461"/>
              <a:gd name="T88" fmla="*/ 2147483646 w 55812"/>
              <a:gd name="T89" fmla="*/ 2147483646 h 94461"/>
              <a:gd name="T90" fmla="*/ 2147483646 w 55812"/>
              <a:gd name="T91" fmla="*/ 2147483646 h 94461"/>
              <a:gd name="T92" fmla="*/ 2147483646 w 55812"/>
              <a:gd name="T93" fmla="*/ 2147483646 h 94461"/>
              <a:gd name="T94" fmla="*/ 2147483646 w 55812"/>
              <a:gd name="T95" fmla="*/ 2147483646 h 94461"/>
              <a:gd name="T96" fmla="*/ 2147483646 w 55812"/>
              <a:gd name="T97" fmla="*/ 2147483646 h 9446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5812" h="94461" extrusionOk="0">
                <a:moveTo>
                  <a:pt x="36054" y="83719"/>
                </a:moveTo>
                <a:cubicBezTo>
                  <a:pt x="36059" y="85810"/>
                  <a:pt x="36230" y="87883"/>
                  <a:pt x="36585" y="89937"/>
                </a:cubicBezTo>
                <a:cubicBezTo>
                  <a:pt x="36680" y="90449"/>
                  <a:pt x="36775" y="90942"/>
                  <a:pt x="36888" y="91454"/>
                </a:cubicBezTo>
                <a:cubicBezTo>
                  <a:pt x="36926" y="91719"/>
                  <a:pt x="37002" y="91984"/>
                  <a:pt x="37059" y="92250"/>
                </a:cubicBezTo>
                <a:cubicBezTo>
                  <a:pt x="37097" y="92439"/>
                  <a:pt x="37305" y="92856"/>
                  <a:pt x="37211" y="93046"/>
                </a:cubicBezTo>
                <a:cubicBezTo>
                  <a:pt x="37154" y="93160"/>
                  <a:pt x="36831" y="93255"/>
                  <a:pt x="36718" y="93311"/>
                </a:cubicBezTo>
                <a:cubicBezTo>
                  <a:pt x="36509" y="93425"/>
                  <a:pt x="36282" y="93539"/>
                  <a:pt x="36035" y="93634"/>
                </a:cubicBezTo>
                <a:cubicBezTo>
                  <a:pt x="35599" y="93804"/>
                  <a:pt x="35144" y="93937"/>
                  <a:pt x="34689" y="93994"/>
                </a:cubicBezTo>
                <a:cubicBezTo>
                  <a:pt x="34597" y="94004"/>
                  <a:pt x="34505" y="94009"/>
                  <a:pt x="34414" y="94009"/>
                </a:cubicBezTo>
                <a:cubicBezTo>
                  <a:pt x="33623" y="94009"/>
                  <a:pt x="32889" y="93638"/>
                  <a:pt x="32566" y="92856"/>
                </a:cubicBezTo>
                <a:cubicBezTo>
                  <a:pt x="32244" y="92041"/>
                  <a:pt x="32471" y="91093"/>
                  <a:pt x="32756" y="90297"/>
                </a:cubicBezTo>
                <a:cubicBezTo>
                  <a:pt x="33362" y="88572"/>
                  <a:pt x="34234" y="86923"/>
                  <a:pt x="35125" y="85331"/>
                </a:cubicBezTo>
                <a:cubicBezTo>
                  <a:pt x="35426" y="84788"/>
                  <a:pt x="35736" y="84251"/>
                  <a:pt x="36054" y="83719"/>
                </a:cubicBezTo>
                <a:close/>
                <a:moveTo>
                  <a:pt x="43850" y="72899"/>
                </a:moveTo>
                <a:cubicBezTo>
                  <a:pt x="43926" y="74041"/>
                  <a:pt x="43988" y="75183"/>
                  <a:pt x="44035" y="76326"/>
                </a:cubicBezTo>
                <a:cubicBezTo>
                  <a:pt x="44111" y="78487"/>
                  <a:pt x="44149" y="80629"/>
                  <a:pt x="44130" y="82790"/>
                </a:cubicBezTo>
                <a:cubicBezTo>
                  <a:pt x="44111" y="83871"/>
                  <a:pt x="44092" y="84970"/>
                  <a:pt x="44054" y="86051"/>
                </a:cubicBezTo>
                <a:cubicBezTo>
                  <a:pt x="44016" y="87037"/>
                  <a:pt x="44092" y="88117"/>
                  <a:pt x="43864" y="89065"/>
                </a:cubicBezTo>
                <a:cubicBezTo>
                  <a:pt x="43789" y="89463"/>
                  <a:pt x="43599" y="89823"/>
                  <a:pt x="43334" y="90127"/>
                </a:cubicBezTo>
                <a:cubicBezTo>
                  <a:pt x="43194" y="90249"/>
                  <a:pt x="43052" y="90301"/>
                  <a:pt x="42914" y="90301"/>
                </a:cubicBezTo>
                <a:cubicBezTo>
                  <a:pt x="42585" y="90301"/>
                  <a:pt x="42287" y="90001"/>
                  <a:pt x="42139" y="89653"/>
                </a:cubicBezTo>
                <a:cubicBezTo>
                  <a:pt x="41874" y="88970"/>
                  <a:pt x="41760" y="88193"/>
                  <a:pt x="41609" y="87473"/>
                </a:cubicBezTo>
                <a:cubicBezTo>
                  <a:pt x="41324" y="86165"/>
                  <a:pt x="41021" y="84724"/>
                  <a:pt x="40149" y="83643"/>
                </a:cubicBezTo>
                <a:cubicBezTo>
                  <a:pt x="39770" y="83169"/>
                  <a:pt x="39277" y="82809"/>
                  <a:pt x="38708" y="82582"/>
                </a:cubicBezTo>
                <a:cubicBezTo>
                  <a:pt x="38695" y="82577"/>
                  <a:pt x="38683" y="82574"/>
                  <a:pt x="38671" y="82574"/>
                </a:cubicBezTo>
                <a:cubicBezTo>
                  <a:pt x="38594" y="82574"/>
                  <a:pt x="38540" y="82668"/>
                  <a:pt x="38557" y="82733"/>
                </a:cubicBezTo>
                <a:cubicBezTo>
                  <a:pt x="38917" y="84667"/>
                  <a:pt x="39277" y="86601"/>
                  <a:pt x="39618" y="88534"/>
                </a:cubicBezTo>
                <a:lnTo>
                  <a:pt x="40149" y="91397"/>
                </a:lnTo>
                <a:cubicBezTo>
                  <a:pt x="40263" y="92136"/>
                  <a:pt x="40452" y="92875"/>
                  <a:pt x="40187" y="93596"/>
                </a:cubicBezTo>
                <a:cubicBezTo>
                  <a:pt x="40092" y="93861"/>
                  <a:pt x="39921" y="94183"/>
                  <a:pt x="39618" y="94240"/>
                </a:cubicBezTo>
                <a:cubicBezTo>
                  <a:pt x="39604" y="94243"/>
                  <a:pt x="39590" y="94244"/>
                  <a:pt x="39576" y="94244"/>
                </a:cubicBezTo>
                <a:cubicBezTo>
                  <a:pt x="39294" y="94244"/>
                  <a:pt x="39081" y="93717"/>
                  <a:pt x="38955" y="93482"/>
                </a:cubicBezTo>
                <a:cubicBezTo>
                  <a:pt x="38670" y="92856"/>
                  <a:pt x="38462" y="92193"/>
                  <a:pt x="38348" y="91511"/>
                </a:cubicBezTo>
                <a:cubicBezTo>
                  <a:pt x="38083" y="90146"/>
                  <a:pt x="38045" y="88762"/>
                  <a:pt x="37855" y="87397"/>
                </a:cubicBezTo>
                <a:cubicBezTo>
                  <a:pt x="37647" y="85994"/>
                  <a:pt x="37230" y="84610"/>
                  <a:pt x="36244" y="83549"/>
                </a:cubicBezTo>
                <a:cubicBezTo>
                  <a:pt x="36227" y="83526"/>
                  <a:pt x="36203" y="83515"/>
                  <a:pt x="36178" y="83514"/>
                </a:cubicBezTo>
                <a:cubicBezTo>
                  <a:pt x="38436" y="79777"/>
                  <a:pt x="41102" y="76305"/>
                  <a:pt x="43850" y="72899"/>
                </a:cubicBezTo>
                <a:close/>
                <a:moveTo>
                  <a:pt x="124" y="0"/>
                </a:moveTo>
                <a:cubicBezTo>
                  <a:pt x="60" y="0"/>
                  <a:pt x="1" y="49"/>
                  <a:pt x="36" y="119"/>
                </a:cubicBezTo>
                <a:lnTo>
                  <a:pt x="17" y="119"/>
                </a:lnTo>
                <a:cubicBezTo>
                  <a:pt x="2955" y="8498"/>
                  <a:pt x="5989" y="16839"/>
                  <a:pt x="9135" y="25123"/>
                </a:cubicBezTo>
                <a:cubicBezTo>
                  <a:pt x="9894" y="27152"/>
                  <a:pt x="10671" y="29180"/>
                  <a:pt x="11467" y="31208"/>
                </a:cubicBezTo>
                <a:cubicBezTo>
                  <a:pt x="12168" y="33028"/>
                  <a:pt x="12794" y="34905"/>
                  <a:pt x="13647" y="36649"/>
                </a:cubicBezTo>
                <a:cubicBezTo>
                  <a:pt x="14292" y="37976"/>
                  <a:pt x="15221" y="39246"/>
                  <a:pt x="16623" y="39796"/>
                </a:cubicBezTo>
                <a:cubicBezTo>
                  <a:pt x="17283" y="40054"/>
                  <a:pt x="17979" y="40142"/>
                  <a:pt x="18690" y="40142"/>
                </a:cubicBezTo>
                <a:cubicBezTo>
                  <a:pt x="19959" y="40142"/>
                  <a:pt x="21272" y="39862"/>
                  <a:pt x="22500" y="39777"/>
                </a:cubicBezTo>
                <a:cubicBezTo>
                  <a:pt x="23246" y="39726"/>
                  <a:pt x="23995" y="39701"/>
                  <a:pt x="24747" y="39701"/>
                </a:cubicBezTo>
                <a:cubicBezTo>
                  <a:pt x="26249" y="39701"/>
                  <a:pt x="27757" y="39802"/>
                  <a:pt x="29249" y="40004"/>
                </a:cubicBezTo>
                <a:cubicBezTo>
                  <a:pt x="31106" y="40270"/>
                  <a:pt x="33021" y="40668"/>
                  <a:pt x="34727" y="41502"/>
                </a:cubicBezTo>
                <a:cubicBezTo>
                  <a:pt x="36433" y="42317"/>
                  <a:pt x="37836" y="43682"/>
                  <a:pt x="38708" y="45350"/>
                </a:cubicBezTo>
                <a:cubicBezTo>
                  <a:pt x="39580" y="46981"/>
                  <a:pt x="40054" y="48782"/>
                  <a:pt x="40471" y="50545"/>
                </a:cubicBezTo>
                <a:cubicBezTo>
                  <a:pt x="42179" y="57664"/>
                  <a:pt x="43282" y="64918"/>
                  <a:pt x="43803" y="72216"/>
                </a:cubicBezTo>
                <a:cubicBezTo>
                  <a:pt x="43494" y="72599"/>
                  <a:pt x="43186" y="72983"/>
                  <a:pt x="42879" y="73369"/>
                </a:cubicBezTo>
                <a:cubicBezTo>
                  <a:pt x="40831" y="75966"/>
                  <a:pt x="38822" y="78601"/>
                  <a:pt x="37021" y="81387"/>
                </a:cubicBezTo>
                <a:cubicBezTo>
                  <a:pt x="35277" y="84098"/>
                  <a:pt x="33571" y="87018"/>
                  <a:pt x="32471" y="90070"/>
                </a:cubicBezTo>
                <a:cubicBezTo>
                  <a:pt x="31997" y="91359"/>
                  <a:pt x="31770" y="93198"/>
                  <a:pt x="33154" y="94013"/>
                </a:cubicBezTo>
                <a:cubicBezTo>
                  <a:pt x="33534" y="94235"/>
                  <a:pt x="33946" y="94326"/>
                  <a:pt x="34367" y="94326"/>
                </a:cubicBezTo>
                <a:cubicBezTo>
                  <a:pt x="35456" y="94326"/>
                  <a:pt x="36609" y="93717"/>
                  <a:pt x="37457" y="93198"/>
                </a:cubicBezTo>
                <a:cubicBezTo>
                  <a:pt x="37514" y="93160"/>
                  <a:pt x="37533" y="93103"/>
                  <a:pt x="37514" y="93046"/>
                </a:cubicBezTo>
                <a:cubicBezTo>
                  <a:pt x="36725" y="90076"/>
                  <a:pt x="36309" y="87016"/>
                  <a:pt x="36300" y="83937"/>
                </a:cubicBezTo>
                <a:cubicBezTo>
                  <a:pt x="38208" y="86250"/>
                  <a:pt x="37579" y="89653"/>
                  <a:pt x="38348" y="92383"/>
                </a:cubicBezTo>
                <a:cubicBezTo>
                  <a:pt x="38500" y="93065"/>
                  <a:pt x="38803" y="93710"/>
                  <a:pt x="39201" y="94297"/>
                </a:cubicBezTo>
                <a:cubicBezTo>
                  <a:pt x="39289" y="94413"/>
                  <a:pt x="39407" y="94460"/>
                  <a:pt x="39532" y="94460"/>
                </a:cubicBezTo>
                <a:cubicBezTo>
                  <a:pt x="39756" y="94460"/>
                  <a:pt x="40003" y="94309"/>
                  <a:pt x="40149" y="94127"/>
                </a:cubicBezTo>
                <a:cubicBezTo>
                  <a:pt x="40490" y="93728"/>
                  <a:pt x="40566" y="93103"/>
                  <a:pt x="40547" y="92591"/>
                </a:cubicBezTo>
                <a:cubicBezTo>
                  <a:pt x="40509" y="91681"/>
                  <a:pt x="40244" y="90752"/>
                  <a:pt x="40092" y="89861"/>
                </a:cubicBezTo>
                <a:cubicBezTo>
                  <a:pt x="39670" y="87551"/>
                  <a:pt x="39266" y="85241"/>
                  <a:pt x="38846" y="82914"/>
                </a:cubicBezTo>
                <a:cubicBezTo>
                  <a:pt x="40217" y="83575"/>
                  <a:pt x="40753" y="85091"/>
                  <a:pt x="41116" y="86487"/>
                </a:cubicBezTo>
                <a:cubicBezTo>
                  <a:pt x="41305" y="87245"/>
                  <a:pt x="41438" y="88022"/>
                  <a:pt x="41628" y="88781"/>
                </a:cubicBezTo>
                <a:cubicBezTo>
                  <a:pt x="41760" y="89349"/>
                  <a:pt x="41874" y="90146"/>
                  <a:pt x="42443" y="90468"/>
                </a:cubicBezTo>
                <a:cubicBezTo>
                  <a:pt x="42589" y="90550"/>
                  <a:pt x="42735" y="90587"/>
                  <a:pt x="42876" y="90587"/>
                </a:cubicBezTo>
                <a:cubicBezTo>
                  <a:pt x="43193" y="90587"/>
                  <a:pt x="43484" y="90402"/>
                  <a:pt x="43694" y="90127"/>
                </a:cubicBezTo>
                <a:cubicBezTo>
                  <a:pt x="44168" y="89539"/>
                  <a:pt x="44225" y="88781"/>
                  <a:pt x="44263" y="88060"/>
                </a:cubicBezTo>
                <a:cubicBezTo>
                  <a:pt x="44376" y="85842"/>
                  <a:pt x="44433" y="83624"/>
                  <a:pt x="44433" y="81425"/>
                </a:cubicBezTo>
                <a:cubicBezTo>
                  <a:pt x="44433" y="78462"/>
                  <a:pt x="44333" y="75502"/>
                  <a:pt x="44134" y="72549"/>
                </a:cubicBezTo>
                <a:cubicBezTo>
                  <a:pt x="45525" y="70831"/>
                  <a:pt x="46934" y="69129"/>
                  <a:pt x="48319" y="67416"/>
                </a:cubicBezTo>
                <a:cubicBezTo>
                  <a:pt x="50916" y="64213"/>
                  <a:pt x="53457" y="60952"/>
                  <a:pt x="55694" y="57464"/>
                </a:cubicBezTo>
                <a:cubicBezTo>
                  <a:pt x="55812" y="57293"/>
                  <a:pt x="55657" y="57122"/>
                  <a:pt x="55493" y="57122"/>
                </a:cubicBezTo>
                <a:cubicBezTo>
                  <a:pt x="55421" y="57122"/>
                  <a:pt x="55348" y="57155"/>
                  <a:pt x="55295" y="57236"/>
                </a:cubicBezTo>
                <a:cubicBezTo>
                  <a:pt x="51966" y="62402"/>
                  <a:pt x="47953" y="67087"/>
                  <a:pt x="44086" y="71866"/>
                </a:cubicBezTo>
                <a:cubicBezTo>
                  <a:pt x="43682" y="66321"/>
                  <a:pt x="42926" y="60806"/>
                  <a:pt x="41817" y="55360"/>
                </a:cubicBezTo>
                <a:cubicBezTo>
                  <a:pt x="41400" y="53255"/>
                  <a:pt x="40945" y="51132"/>
                  <a:pt x="40376" y="49066"/>
                </a:cubicBezTo>
                <a:cubicBezTo>
                  <a:pt x="39921" y="47379"/>
                  <a:pt x="39315" y="45673"/>
                  <a:pt x="38310" y="44213"/>
                </a:cubicBezTo>
                <a:cubicBezTo>
                  <a:pt x="36130" y="41104"/>
                  <a:pt x="32301" y="40175"/>
                  <a:pt x="28737" y="39739"/>
                </a:cubicBezTo>
                <a:cubicBezTo>
                  <a:pt x="27406" y="39567"/>
                  <a:pt x="26076" y="39485"/>
                  <a:pt x="24745" y="39485"/>
                </a:cubicBezTo>
                <a:cubicBezTo>
                  <a:pt x="23877" y="39485"/>
                  <a:pt x="23008" y="39520"/>
                  <a:pt x="22140" y="39587"/>
                </a:cubicBezTo>
                <a:cubicBezTo>
                  <a:pt x="21041" y="39680"/>
                  <a:pt x="19854" y="39911"/>
                  <a:pt x="18707" y="39911"/>
                </a:cubicBezTo>
                <a:cubicBezTo>
                  <a:pt x="17736" y="39911"/>
                  <a:pt x="16794" y="39745"/>
                  <a:pt x="15960" y="39189"/>
                </a:cubicBezTo>
                <a:cubicBezTo>
                  <a:pt x="14519" y="38204"/>
                  <a:pt x="13780" y="36479"/>
                  <a:pt x="13173" y="34924"/>
                </a:cubicBezTo>
                <a:cubicBezTo>
                  <a:pt x="12339" y="32820"/>
                  <a:pt x="11543" y="30735"/>
                  <a:pt x="10728" y="28630"/>
                </a:cubicBezTo>
                <a:cubicBezTo>
                  <a:pt x="7505" y="20194"/>
                  <a:pt x="4377" y="11721"/>
                  <a:pt x="1344" y="3228"/>
                </a:cubicBezTo>
                <a:cubicBezTo>
                  <a:pt x="965" y="2166"/>
                  <a:pt x="586" y="1124"/>
                  <a:pt x="226" y="62"/>
                </a:cubicBezTo>
                <a:cubicBezTo>
                  <a:pt x="204" y="19"/>
                  <a:pt x="163" y="0"/>
                  <a:pt x="124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00" tIns="121900" rIns="121900" bIns="121900" anchor="ctr"/>
          <a:lstStyle/>
          <a:p>
            <a:endParaRPr lang="ru-RU" sz="2400"/>
          </a:p>
        </p:txBody>
      </p:sp>
      <p:grpSp>
        <p:nvGrpSpPr>
          <p:cNvPr id="5" name="Google Shape;93;p3">
            <a:extLst>
              <a:ext uri="{FF2B5EF4-FFF2-40B4-BE49-F238E27FC236}">
                <a16:creationId xmlns:a16="http://schemas.microsoft.com/office/drawing/2014/main" id="{8C376E93-4AE0-AB31-6567-944294CE4491}"/>
              </a:ext>
            </a:extLst>
          </p:cNvPr>
          <p:cNvGrpSpPr>
            <a:grpSpLocks/>
          </p:cNvGrpSpPr>
          <p:nvPr/>
        </p:nvGrpSpPr>
        <p:grpSpPr bwMode="auto">
          <a:xfrm rot="18900000">
            <a:off x="630803" y="3594280"/>
            <a:ext cx="1792817" cy="3293533"/>
            <a:chOff x="272875" y="1419395"/>
            <a:chExt cx="255950" cy="563168"/>
          </a:xfrm>
        </p:grpSpPr>
        <p:sp>
          <p:nvSpPr>
            <p:cNvPr id="6" name="Google Shape;94;p3">
              <a:extLst>
                <a:ext uri="{FF2B5EF4-FFF2-40B4-BE49-F238E27FC236}">
                  <a16:creationId xmlns:a16="http://schemas.microsoft.com/office/drawing/2014/main" id="{BEE3C46C-4D25-4655-BF8D-FED0C3709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956" y="1964054"/>
              <a:ext cx="26592" cy="18458"/>
            </a:xfrm>
            <a:custGeom>
              <a:avLst/>
              <a:gdLst>
                <a:gd name="T0" fmla="*/ 2147483646 w 1063"/>
                <a:gd name="T1" fmla="*/ 0 h 743"/>
                <a:gd name="T2" fmla="*/ 2147483646 w 1063"/>
                <a:gd name="T3" fmla="*/ 2147483646 h 743"/>
                <a:gd name="T4" fmla="*/ 0 w 1063"/>
                <a:gd name="T5" fmla="*/ 2147483646 h 743"/>
                <a:gd name="T6" fmla="*/ 2147483646 w 1063"/>
                <a:gd name="T7" fmla="*/ 2147483646 h 743"/>
                <a:gd name="T8" fmla="*/ 2147483646 w 1063"/>
                <a:gd name="T9" fmla="*/ 2147483646 h 743"/>
                <a:gd name="T10" fmla="*/ 2147483646 w 1063"/>
                <a:gd name="T11" fmla="*/ 2147483646 h 743"/>
                <a:gd name="T12" fmla="*/ 2147483646 w 1063"/>
                <a:gd name="T13" fmla="*/ 0 h 7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7" name="Google Shape;95;p3">
              <a:extLst>
                <a:ext uri="{FF2B5EF4-FFF2-40B4-BE49-F238E27FC236}">
                  <a16:creationId xmlns:a16="http://schemas.microsoft.com/office/drawing/2014/main" id="{82D04BCE-F5A3-B029-6EF2-7D1D20DD7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239" y="1787960"/>
              <a:ext cx="29614" cy="22078"/>
            </a:xfrm>
            <a:custGeom>
              <a:avLst/>
              <a:gdLst>
                <a:gd name="T0" fmla="*/ 2147483646 w 1195"/>
                <a:gd name="T1" fmla="*/ 2147483646 h 892"/>
                <a:gd name="T2" fmla="*/ 2147483646 w 1195"/>
                <a:gd name="T3" fmla="*/ 2147483646 h 892"/>
                <a:gd name="T4" fmla="*/ 2147483646 w 1195"/>
                <a:gd name="T5" fmla="*/ 2147483646 h 89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8" name="Google Shape;96;p3">
              <a:extLst>
                <a:ext uri="{FF2B5EF4-FFF2-40B4-BE49-F238E27FC236}">
                  <a16:creationId xmlns:a16="http://schemas.microsoft.com/office/drawing/2014/main" id="{B64C7BBC-672D-F274-10A3-B43BDC3C7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479" y="1834836"/>
              <a:ext cx="9972" cy="8686"/>
            </a:xfrm>
            <a:custGeom>
              <a:avLst/>
              <a:gdLst>
                <a:gd name="T0" fmla="*/ 2147483646 w 399"/>
                <a:gd name="T1" fmla="*/ 2147483646 h 342"/>
                <a:gd name="T2" fmla="*/ 2147483646 w 399"/>
                <a:gd name="T3" fmla="*/ 2147483646 h 342"/>
                <a:gd name="T4" fmla="*/ 2147483646 w 399"/>
                <a:gd name="T5" fmla="*/ 2147483646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9" name="Google Shape;97;p3">
              <a:extLst>
                <a:ext uri="{FF2B5EF4-FFF2-40B4-BE49-F238E27FC236}">
                  <a16:creationId xmlns:a16="http://schemas.microsoft.com/office/drawing/2014/main" id="{F7C01F2C-B4F3-DA97-AD39-D6569299D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103" y="1835931"/>
              <a:ext cx="5741" cy="4705"/>
            </a:xfrm>
            <a:custGeom>
              <a:avLst/>
              <a:gdLst>
                <a:gd name="T0" fmla="*/ 2147483646 w 228"/>
                <a:gd name="T1" fmla="*/ 0 h 190"/>
                <a:gd name="T2" fmla="*/ 2147483646 w 228"/>
                <a:gd name="T3" fmla="*/ 2147483646 h 190"/>
                <a:gd name="T4" fmla="*/ 2147483646 w 228"/>
                <a:gd name="T5" fmla="*/ 0 h 19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0" name="Google Shape;98;p3">
              <a:extLst>
                <a:ext uri="{FF2B5EF4-FFF2-40B4-BE49-F238E27FC236}">
                  <a16:creationId xmlns:a16="http://schemas.microsoft.com/office/drawing/2014/main" id="{676F6AD0-BC6D-1424-5FFE-280DF4F50B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56" y="1877822"/>
              <a:ext cx="7555" cy="10496"/>
            </a:xfrm>
            <a:custGeom>
              <a:avLst/>
              <a:gdLst>
                <a:gd name="T0" fmla="*/ 2147483646 w 304"/>
                <a:gd name="T1" fmla="*/ 2147483646 h 427"/>
                <a:gd name="T2" fmla="*/ 2147483646 w 304"/>
                <a:gd name="T3" fmla="*/ 2147483646 h 427"/>
                <a:gd name="T4" fmla="*/ 2147483646 w 304"/>
                <a:gd name="T5" fmla="*/ 2147483646 h 427"/>
                <a:gd name="T6" fmla="*/ 2147483646 w 304"/>
                <a:gd name="T7" fmla="*/ 2147483646 h 427"/>
                <a:gd name="T8" fmla="*/ 2147483646 w 304"/>
                <a:gd name="T9" fmla="*/ 2147483646 h 427"/>
                <a:gd name="T10" fmla="*/ 2147483646 w 304"/>
                <a:gd name="T11" fmla="*/ 2147483646 h 427"/>
                <a:gd name="T12" fmla="*/ 2147483646 w 304"/>
                <a:gd name="T13" fmla="*/ 2147483646 h 427"/>
                <a:gd name="T14" fmla="*/ 2147483646 w 304"/>
                <a:gd name="T15" fmla="*/ 2147483646 h 427"/>
                <a:gd name="T16" fmla="*/ 2147483646 w 304"/>
                <a:gd name="T17" fmla="*/ 2147483646 h 427"/>
                <a:gd name="T18" fmla="*/ 2147483646 w 304"/>
                <a:gd name="T19" fmla="*/ 2147483646 h 427"/>
                <a:gd name="T20" fmla="*/ 2147483646 w 304"/>
                <a:gd name="T21" fmla="*/ 2147483646 h 427"/>
                <a:gd name="T22" fmla="*/ 2147483646 w 304"/>
                <a:gd name="T23" fmla="*/ 2147483646 h 427"/>
                <a:gd name="T24" fmla="*/ 2147483646 w 304"/>
                <a:gd name="T25" fmla="*/ 2147483646 h 427"/>
                <a:gd name="T26" fmla="*/ 2147483646 w 304"/>
                <a:gd name="T27" fmla="*/ 2147483646 h 427"/>
                <a:gd name="T28" fmla="*/ 2147483646 w 304"/>
                <a:gd name="T29" fmla="*/ 2147483646 h 427"/>
                <a:gd name="T30" fmla="*/ 2147483646 w 304"/>
                <a:gd name="T31" fmla="*/ 2147483646 h 427"/>
                <a:gd name="T32" fmla="*/ 2147483646 w 304"/>
                <a:gd name="T33" fmla="*/ 2147483646 h 427"/>
                <a:gd name="T34" fmla="*/ 2147483646 w 304"/>
                <a:gd name="T35" fmla="*/ 2147483646 h 4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1" name="Google Shape;99;p3">
              <a:extLst>
                <a:ext uri="{FF2B5EF4-FFF2-40B4-BE49-F238E27FC236}">
                  <a16:creationId xmlns:a16="http://schemas.microsoft.com/office/drawing/2014/main" id="{8A6DA6D6-4539-F508-50B0-0C5A39515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79" y="1936875"/>
              <a:ext cx="10274" cy="8324"/>
            </a:xfrm>
            <a:custGeom>
              <a:avLst/>
              <a:gdLst>
                <a:gd name="T0" fmla="*/ 2147483646 w 418"/>
                <a:gd name="T1" fmla="*/ 0 h 323"/>
                <a:gd name="T2" fmla="*/ 2147483646 w 418"/>
                <a:gd name="T3" fmla="*/ 2147483646 h 323"/>
                <a:gd name="T4" fmla="*/ 2147483646 w 418"/>
                <a:gd name="T5" fmla="*/ 0 h 32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2" name="Google Shape;100;p3">
              <a:extLst>
                <a:ext uri="{FF2B5EF4-FFF2-40B4-BE49-F238E27FC236}">
                  <a16:creationId xmlns:a16="http://schemas.microsoft.com/office/drawing/2014/main" id="{A4846B81-03E7-D674-F802-D40A0242F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149" y="1974783"/>
              <a:ext cx="9368" cy="7239"/>
            </a:xfrm>
            <a:custGeom>
              <a:avLst/>
              <a:gdLst>
                <a:gd name="T0" fmla="*/ 2147483646 w 380"/>
                <a:gd name="T1" fmla="*/ 2147483646 h 286"/>
                <a:gd name="T2" fmla="*/ 2147483646 w 380"/>
                <a:gd name="T3" fmla="*/ 2147483646 h 286"/>
                <a:gd name="T4" fmla="*/ 2147483646 w 380"/>
                <a:gd name="T5" fmla="*/ 2147483646 h 2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3" name="Google Shape;101;p3">
              <a:extLst>
                <a:ext uri="{FF2B5EF4-FFF2-40B4-BE49-F238E27FC236}">
                  <a16:creationId xmlns:a16="http://schemas.microsoft.com/office/drawing/2014/main" id="{2BC51972-09CA-E74E-3DA4-203FE8E3C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823" y="1918465"/>
              <a:ext cx="19944" cy="15201"/>
            </a:xfrm>
            <a:custGeom>
              <a:avLst/>
              <a:gdLst>
                <a:gd name="T0" fmla="*/ 2147483646 w 797"/>
                <a:gd name="T1" fmla="*/ 2147483646 h 608"/>
                <a:gd name="T2" fmla="*/ 2147483646 w 797"/>
                <a:gd name="T3" fmla="*/ 2147483646 h 608"/>
                <a:gd name="T4" fmla="*/ 2147483646 w 797"/>
                <a:gd name="T5" fmla="*/ 2147483646 h 6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4" name="Google Shape;102;p3">
              <a:extLst>
                <a:ext uri="{FF2B5EF4-FFF2-40B4-BE49-F238E27FC236}">
                  <a16:creationId xmlns:a16="http://schemas.microsoft.com/office/drawing/2014/main" id="{4387AF29-3F67-7614-312C-EEB8BCE52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35" y="1889819"/>
              <a:ext cx="16318" cy="11582"/>
            </a:xfrm>
            <a:custGeom>
              <a:avLst/>
              <a:gdLst>
                <a:gd name="T0" fmla="*/ 2147483646 w 646"/>
                <a:gd name="T1" fmla="*/ 2147483646 h 475"/>
                <a:gd name="T2" fmla="*/ 2147483646 w 646"/>
                <a:gd name="T3" fmla="*/ 2147483646 h 475"/>
                <a:gd name="T4" fmla="*/ 2147483646 w 646"/>
                <a:gd name="T5" fmla="*/ 2147483646 h 47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5" name="Google Shape;103;p3">
              <a:extLst>
                <a:ext uri="{FF2B5EF4-FFF2-40B4-BE49-F238E27FC236}">
                  <a16:creationId xmlns:a16="http://schemas.microsoft.com/office/drawing/2014/main" id="{E711ACF5-A0A9-EF45-9B6A-7E6BFAC1F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590" y="1904279"/>
              <a:ext cx="11785" cy="11582"/>
            </a:xfrm>
            <a:custGeom>
              <a:avLst/>
              <a:gdLst>
                <a:gd name="T0" fmla="*/ 2147483646 w 475"/>
                <a:gd name="T1" fmla="*/ 0 h 456"/>
                <a:gd name="T2" fmla="*/ 2147483646 w 475"/>
                <a:gd name="T3" fmla="*/ 2147483646 h 456"/>
                <a:gd name="T4" fmla="*/ 2147483646 w 475"/>
                <a:gd name="T5" fmla="*/ 0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" name="Google Shape;104;p3">
              <a:extLst>
                <a:ext uri="{FF2B5EF4-FFF2-40B4-BE49-F238E27FC236}">
                  <a16:creationId xmlns:a16="http://schemas.microsoft.com/office/drawing/2014/main" id="{49C3242F-E673-E0A2-0B9D-EB1854717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94" y="1848285"/>
              <a:ext cx="11785" cy="11220"/>
            </a:xfrm>
            <a:custGeom>
              <a:avLst/>
              <a:gdLst>
                <a:gd name="T0" fmla="*/ 2147483646 w 474"/>
                <a:gd name="T1" fmla="*/ 0 h 456"/>
                <a:gd name="T2" fmla="*/ 2147483646 w 474"/>
                <a:gd name="T3" fmla="*/ 2147483646 h 456"/>
                <a:gd name="T4" fmla="*/ 2147483646 w 474"/>
                <a:gd name="T5" fmla="*/ 0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" name="Google Shape;105;p3">
              <a:extLst>
                <a:ext uri="{FF2B5EF4-FFF2-40B4-BE49-F238E27FC236}">
                  <a16:creationId xmlns:a16="http://schemas.microsoft.com/office/drawing/2014/main" id="{73DF57E1-4AAD-6B0D-9BE5-A91C0F685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237" y="1830114"/>
              <a:ext cx="14807" cy="11220"/>
            </a:xfrm>
            <a:custGeom>
              <a:avLst/>
              <a:gdLst>
                <a:gd name="T0" fmla="*/ 2147483646 w 589"/>
                <a:gd name="T1" fmla="*/ 2147483646 h 456"/>
                <a:gd name="T2" fmla="*/ 2147483646 w 589"/>
                <a:gd name="T3" fmla="*/ 2147483646 h 456"/>
                <a:gd name="T4" fmla="*/ 2147483646 w 589"/>
                <a:gd name="T5" fmla="*/ 2147483646 h 456"/>
                <a:gd name="T6" fmla="*/ 2147483646 w 589"/>
                <a:gd name="T7" fmla="*/ 2147483646 h 456"/>
                <a:gd name="T8" fmla="*/ 0 w 589"/>
                <a:gd name="T9" fmla="*/ 2147483646 h 456"/>
                <a:gd name="T10" fmla="*/ 0 w 589"/>
                <a:gd name="T11" fmla="*/ 2147483646 h 456"/>
                <a:gd name="T12" fmla="*/ 2147483646 w 589"/>
                <a:gd name="T13" fmla="*/ 2147483646 h 456"/>
                <a:gd name="T14" fmla="*/ 2147483646 w 589"/>
                <a:gd name="T15" fmla="*/ 2147483646 h 456"/>
                <a:gd name="T16" fmla="*/ 2147483646 w 589"/>
                <a:gd name="T17" fmla="*/ 2147483646 h 456"/>
                <a:gd name="T18" fmla="*/ 2147483646 w 589"/>
                <a:gd name="T19" fmla="*/ 2147483646 h 456"/>
                <a:gd name="T20" fmla="*/ 2147483646 w 589"/>
                <a:gd name="T21" fmla="*/ 2147483646 h 456"/>
                <a:gd name="T22" fmla="*/ 2147483646 w 589"/>
                <a:gd name="T23" fmla="*/ 2147483646 h 456"/>
                <a:gd name="T24" fmla="*/ 2147483646 w 589"/>
                <a:gd name="T25" fmla="*/ 2147483646 h 456"/>
                <a:gd name="T26" fmla="*/ 2147483646 w 589"/>
                <a:gd name="T27" fmla="*/ 2147483646 h 456"/>
                <a:gd name="T28" fmla="*/ 2147483646 w 589"/>
                <a:gd name="T29" fmla="*/ 2147483646 h 456"/>
                <a:gd name="T30" fmla="*/ 2147483646 w 589"/>
                <a:gd name="T31" fmla="*/ 2147483646 h 456"/>
                <a:gd name="T32" fmla="*/ 2147483646 w 589"/>
                <a:gd name="T33" fmla="*/ 2147483646 h 456"/>
                <a:gd name="T34" fmla="*/ 2147483646 w 589"/>
                <a:gd name="T35" fmla="*/ 2147483646 h 456"/>
                <a:gd name="T36" fmla="*/ 2147483646 w 589"/>
                <a:gd name="T37" fmla="*/ 2147483646 h 4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lnTo>
                    <a:pt x="228" y="1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" name="Google Shape;106;p3">
              <a:extLst>
                <a:ext uri="{FF2B5EF4-FFF2-40B4-BE49-F238E27FC236}">
                  <a16:creationId xmlns:a16="http://schemas.microsoft.com/office/drawing/2014/main" id="{19AD0130-964E-2711-6FA3-AAF1903FB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974" y="1764323"/>
              <a:ext cx="17829" cy="14839"/>
            </a:xfrm>
            <a:custGeom>
              <a:avLst/>
              <a:gdLst>
                <a:gd name="T0" fmla="*/ 2147483646 w 721"/>
                <a:gd name="T1" fmla="*/ 2147483646 h 589"/>
                <a:gd name="T2" fmla="*/ 2147483646 w 721"/>
                <a:gd name="T3" fmla="*/ 2147483646 h 589"/>
                <a:gd name="T4" fmla="*/ 2147483646 w 721"/>
                <a:gd name="T5" fmla="*/ 2147483646 h 58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" name="Google Shape;107;p3">
              <a:extLst>
                <a:ext uri="{FF2B5EF4-FFF2-40B4-BE49-F238E27FC236}">
                  <a16:creationId xmlns:a16="http://schemas.microsoft.com/office/drawing/2014/main" id="{7BFACA2B-3993-AD9B-78BC-7FDE8196F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301" y="1777459"/>
              <a:ext cx="15714" cy="13392"/>
            </a:xfrm>
            <a:custGeom>
              <a:avLst/>
              <a:gdLst>
                <a:gd name="T0" fmla="*/ 2147483646 w 626"/>
                <a:gd name="T1" fmla="*/ 2147483646 h 532"/>
                <a:gd name="T2" fmla="*/ 2147483646 w 626"/>
                <a:gd name="T3" fmla="*/ 2147483646 h 532"/>
                <a:gd name="T4" fmla="*/ 2147483646 w 626"/>
                <a:gd name="T5" fmla="*/ 2147483646 h 5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" name="Google Shape;108;p3">
              <a:extLst>
                <a:ext uri="{FF2B5EF4-FFF2-40B4-BE49-F238E27FC236}">
                  <a16:creationId xmlns:a16="http://schemas.microsoft.com/office/drawing/2014/main" id="{246CD4E4-4C02-1A24-93BD-1C8144A97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22" y="1703250"/>
              <a:ext cx="16318" cy="11582"/>
            </a:xfrm>
            <a:custGeom>
              <a:avLst/>
              <a:gdLst>
                <a:gd name="T0" fmla="*/ 2147483646 w 646"/>
                <a:gd name="T1" fmla="*/ 2147483646 h 475"/>
                <a:gd name="T2" fmla="*/ 2147483646 w 646"/>
                <a:gd name="T3" fmla="*/ 2147483646 h 475"/>
                <a:gd name="T4" fmla="*/ 2147483646 w 646"/>
                <a:gd name="T5" fmla="*/ 2147483646 h 47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1" name="Google Shape;109;p3">
              <a:extLst>
                <a:ext uri="{FF2B5EF4-FFF2-40B4-BE49-F238E27FC236}">
                  <a16:creationId xmlns:a16="http://schemas.microsoft.com/office/drawing/2014/main" id="{7FC853BE-82F7-91D2-02BC-A54A61815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480" y="1709533"/>
              <a:ext cx="17527" cy="14115"/>
            </a:xfrm>
            <a:custGeom>
              <a:avLst/>
              <a:gdLst>
                <a:gd name="T0" fmla="*/ 2147483646 w 702"/>
                <a:gd name="T1" fmla="*/ 2147483646 h 570"/>
                <a:gd name="T2" fmla="*/ 2147483646 w 702"/>
                <a:gd name="T3" fmla="*/ 2147483646 h 570"/>
                <a:gd name="T4" fmla="*/ 2147483646 w 702"/>
                <a:gd name="T5" fmla="*/ 2147483646 h 57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2" name="Google Shape;110;p3">
              <a:extLst>
                <a:ext uri="{FF2B5EF4-FFF2-40B4-BE49-F238E27FC236}">
                  <a16:creationId xmlns:a16="http://schemas.microsoft.com/office/drawing/2014/main" id="{98FDF8DF-03B1-2C4D-DD20-F2F9EE2E0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341" y="1615480"/>
              <a:ext cx="19642" cy="14116"/>
            </a:xfrm>
            <a:custGeom>
              <a:avLst/>
              <a:gdLst>
                <a:gd name="T0" fmla="*/ 2147483646 w 778"/>
                <a:gd name="T1" fmla="*/ 0 h 570"/>
                <a:gd name="T2" fmla="*/ 2147483646 w 778"/>
                <a:gd name="T3" fmla="*/ 2147483646 h 570"/>
                <a:gd name="T4" fmla="*/ 2147483646 w 778"/>
                <a:gd name="T5" fmla="*/ 2147483646 h 570"/>
                <a:gd name="T6" fmla="*/ 2147483646 w 778"/>
                <a:gd name="T7" fmla="*/ 0 h 5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3" name="Google Shape;111;p3">
              <a:extLst>
                <a:ext uri="{FF2B5EF4-FFF2-40B4-BE49-F238E27FC236}">
                  <a16:creationId xmlns:a16="http://schemas.microsoft.com/office/drawing/2014/main" id="{60F384C8-7F06-0BE4-41BF-FB030036F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912" y="1582135"/>
              <a:ext cx="17527" cy="13753"/>
            </a:xfrm>
            <a:custGeom>
              <a:avLst/>
              <a:gdLst>
                <a:gd name="T0" fmla="*/ 2147483646 w 702"/>
                <a:gd name="T1" fmla="*/ 0 h 550"/>
                <a:gd name="T2" fmla="*/ 2147483646 w 702"/>
                <a:gd name="T3" fmla="*/ 2147483646 h 550"/>
                <a:gd name="T4" fmla="*/ 2147483646 w 702"/>
                <a:gd name="T5" fmla="*/ 0 h 5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4" name="Google Shape;112;p3">
              <a:extLst>
                <a:ext uri="{FF2B5EF4-FFF2-40B4-BE49-F238E27FC236}">
                  <a16:creationId xmlns:a16="http://schemas.microsoft.com/office/drawing/2014/main" id="{15BB0B2E-D18F-5ACC-ADD7-9C9AAE067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678" y="1637768"/>
              <a:ext cx="18735" cy="14839"/>
            </a:xfrm>
            <a:custGeom>
              <a:avLst/>
              <a:gdLst>
                <a:gd name="T0" fmla="*/ 2147483646 w 759"/>
                <a:gd name="T1" fmla="*/ 0 h 589"/>
                <a:gd name="T2" fmla="*/ 2147483646 w 759"/>
                <a:gd name="T3" fmla="*/ 2147483646 h 589"/>
                <a:gd name="T4" fmla="*/ 2147483646 w 759"/>
                <a:gd name="T5" fmla="*/ 0 h 58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5" name="Google Shape;113;p3">
              <a:extLst>
                <a:ext uri="{FF2B5EF4-FFF2-40B4-BE49-F238E27FC236}">
                  <a16:creationId xmlns:a16="http://schemas.microsoft.com/office/drawing/2014/main" id="{4A2EA742-2835-E9BE-03B8-161DD977E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609" y="1487050"/>
              <a:ext cx="20851" cy="15563"/>
            </a:xfrm>
            <a:custGeom>
              <a:avLst/>
              <a:gdLst>
                <a:gd name="T0" fmla="*/ 2147483646 w 835"/>
                <a:gd name="T1" fmla="*/ 2147483646 h 627"/>
                <a:gd name="T2" fmla="*/ 2147483646 w 835"/>
                <a:gd name="T3" fmla="*/ 2147483646 h 627"/>
                <a:gd name="T4" fmla="*/ 2147483646 w 835"/>
                <a:gd name="T5" fmla="*/ 2147483646 h 627"/>
                <a:gd name="T6" fmla="*/ 2147483646 w 835"/>
                <a:gd name="T7" fmla="*/ 2147483646 h 6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6" name="Google Shape;114;p3">
              <a:extLst>
                <a:ext uri="{FF2B5EF4-FFF2-40B4-BE49-F238E27FC236}">
                  <a16:creationId xmlns:a16="http://schemas.microsoft.com/office/drawing/2014/main" id="{989841A3-C98A-2985-2A37-402208910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91" y="1588145"/>
              <a:ext cx="12692" cy="9410"/>
            </a:xfrm>
            <a:custGeom>
              <a:avLst/>
              <a:gdLst>
                <a:gd name="T0" fmla="*/ 2147483646 w 512"/>
                <a:gd name="T1" fmla="*/ 0 h 380"/>
                <a:gd name="T2" fmla="*/ 2147483646 w 512"/>
                <a:gd name="T3" fmla="*/ 2147483646 h 380"/>
                <a:gd name="T4" fmla="*/ 2147483646 w 512"/>
                <a:gd name="T5" fmla="*/ 0 h 3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7" name="Google Shape;115;p3">
              <a:extLst>
                <a:ext uri="{FF2B5EF4-FFF2-40B4-BE49-F238E27FC236}">
                  <a16:creationId xmlns:a16="http://schemas.microsoft.com/office/drawing/2014/main" id="{0A8EA2F1-4C1E-5887-9C31-A0A7E9D6BA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47" y="1574554"/>
              <a:ext cx="20549" cy="14839"/>
            </a:xfrm>
            <a:custGeom>
              <a:avLst/>
              <a:gdLst>
                <a:gd name="T0" fmla="*/ 2147483646 w 816"/>
                <a:gd name="T1" fmla="*/ 0 h 607"/>
                <a:gd name="T2" fmla="*/ 2147483646 w 816"/>
                <a:gd name="T3" fmla="*/ 2147483646 h 607"/>
                <a:gd name="T4" fmla="*/ 2147483646 w 816"/>
                <a:gd name="T5" fmla="*/ 0 h 6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8" name="Google Shape;116;p3">
              <a:extLst>
                <a:ext uri="{FF2B5EF4-FFF2-40B4-BE49-F238E27FC236}">
                  <a16:creationId xmlns:a16="http://schemas.microsoft.com/office/drawing/2014/main" id="{DD79FF9C-ED0D-A98D-EE57-D8F960239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838" y="1550246"/>
              <a:ext cx="9972" cy="8686"/>
            </a:xfrm>
            <a:custGeom>
              <a:avLst/>
              <a:gdLst>
                <a:gd name="T0" fmla="*/ 2147483646 w 399"/>
                <a:gd name="T1" fmla="*/ 0 h 342"/>
                <a:gd name="T2" fmla="*/ 2147483646 w 399"/>
                <a:gd name="T3" fmla="*/ 2147483646 h 342"/>
                <a:gd name="T4" fmla="*/ 2147483646 w 399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9" name="Google Shape;117;p3">
              <a:extLst>
                <a:ext uri="{FF2B5EF4-FFF2-40B4-BE49-F238E27FC236}">
                  <a16:creationId xmlns:a16="http://schemas.microsoft.com/office/drawing/2014/main" id="{BCD976BA-79F4-ED29-F490-C0BAD297C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19" y="1527738"/>
              <a:ext cx="13296" cy="11220"/>
            </a:xfrm>
            <a:custGeom>
              <a:avLst/>
              <a:gdLst>
                <a:gd name="T0" fmla="*/ 2147483646 w 532"/>
                <a:gd name="T1" fmla="*/ 2147483646 h 456"/>
                <a:gd name="T2" fmla="*/ 2147483646 w 532"/>
                <a:gd name="T3" fmla="*/ 2147483646 h 456"/>
                <a:gd name="T4" fmla="*/ 2147483646 w 532"/>
                <a:gd name="T5" fmla="*/ 2147483646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30" name="Google Shape;118;p3">
              <a:extLst>
                <a:ext uri="{FF2B5EF4-FFF2-40B4-BE49-F238E27FC236}">
                  <a16:creationId xmlns:a16="http://schemas.microsoft.com/office/drawing/2014/main" id="{FFFB2682-16D7-DC9A-820A-95ED0E34C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762" y="1699353"/>
              <a:ext cx="23268" cy="18097"/>
            </a:xfrm>
            <a:custGeom>
              <a:avLst/>
              <a:gdLst>
                <a:gd name="T0" fmla="*/ 2147483646 w 930"/>
                <a:gd name="T1" fmla="*/ 2147483646 h 722"/>
                <a:gd name="T2" fmla="*/ 2147483646 w 930"/>
                <a:gd name="T3" fmla="*/ 2147483646 h 722"/>
                <a:gd name="T4" fmla="*/ 2147483646 w 930"/>
                <a:gd name="T5" fmla="*/ 2147483646 h 72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31" name="Google Shape;119;p3">
              <a:extLst>
                <a:ext uri="{FF2B5EF4-FFF2-40B4-BE49-F238E27FC236}">
                  <a16:creationId xmlns:a16="http://schemas.microsoft.com/office/drawing/2014/main" id="{DA208F59-F167-FD2C-F10C-10A6F19C8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157" y="1726223"/>
              <a:ext cx="3626" cy="3257"/>
            </a:xfrm>
            <a:custGeom>
              <a:avLst/>
              <a:gdLst>
                <a:gd name="T0" fmla="*/ 2147483646 w 152"/>
                <a:gd name="T1" fmla="*/ 0 h 134"/>
                <a:gd name="T2" fmla="*/ 2147483646 w 152"/>
                <a:gd name="T3" fmla="*/ 2147483646 h 134"/>
                <a:gd name="T4" fmla="*/ 2147483646 w 152"/>
                <a:gd name="T5" fmla="*/ 0 h 1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0" name="Google Shape;120;p3">
              <a:extLst>
                <a:ext uri="{FF2B5EF4-FFF2-40B4-BE49-F238E27FC236}">
                  <a16:creationId xmlns:a16="http://schemas.microsoft.com/office/drawing/2014/main" id="{77889922-B63D-E404-362C-75A5DE194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312" y="1779837"/>
              <a:ext cx="17829" cy="13753"/>
            </a:xfrm>
            <a:custGeom>
              <a:avLst/>
              <a:gdLst>
                <a:gd name="T0" fmla="*/ 2147483646 w 721"/>
                <a:gd name="T1" fmla="*/ 2147483646 h 551"/>
                <a:gd name="T2" fmla="*/ 2147483646 w 721"/>
                <a:gd name="T3" fmla="*/ 2147483646 h 551"/>
                <a:gd name="T4" fmla="*/ 2147483646 w 721"/>
                <a:gd name="T5" fmla="*/ 2147483646 h 55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1" name="Google Shape;121;p3">
              <a:extLst>
                <a:ext uri="{FF2B5EF4-FFF2-40B4-BE49-F238E27FC236}">
                  <a16:creationId xmlns:a16="http://schemas.microsoft.com/office/drawing/2014/main" id="{9961D5E3-0BC3-0048-A1DB-0F6E2F498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56" y="1829320"/>
              <a:ext cx="9368" cy="6153"/>
            </a:xfrm>
            <a:custGeom>
              <a:avLst/>
              <a:gdLst>
                <a:gd name="T0" fmla="*/ 2147483646 w 380"/>
                <a:gd name="T1" fmla="*/ 0 h 247"/>
                <a:gd name="T2" fmla="*/ 2147483646 w 380"/>
                <a:gd name="T3" fmla="*/ 2147483646 h 247"/>
                <a:gd name="T4" fmla="*/ 2147483646 w 380"/>
                <a:gd name="T5" fmla="*/ 2147483646 h 247"/>
                <a:gd name="T6" fmla="*/ 2147483646 w 380"/>
                <a:gd name="T7" fmla="*/ 2147483646 h 247"/>
                <a:gd name="T8" fmla="*/ 2147483646 w 380"/>
                <a:gd name="T9" fmla="*/ 2147483646 h 247"/>
                <a:gd name="T10" fmla="*/ 2147483646 w 380"/>
                <a:gd name="T11" fmla="*/ 2147483646 h 247"/>
                <a:gd name="T12" fmla="*/ 2147483646 w 380"/>
                <a:gd name="T13" fmla="*/ 2147483646 h 247"/>
                <a:gd name="T14" fmla="*/ 2147483646 w 380"/>
                <a:gd name="T15" fmla="*/ 2147483646 h 247"/>
                <a:gd name="T16" fmla="*/ 2147483646 w 380"/>
                <a:gd name="T17" fmla="*/ 2147483646 h 247"/>
                <a:gd name="T18" fmla="*/ 2147483646 w 380"/>
                <a:gd name="T19" fmla="*/ 2147483646 h 247"/>
                <a:gd name="T20" fmla="*/ 2147483646 w 380"/>
                <a:gd name="T21" fmla="*/ 2147483646 h 247"/>
                <a:gd name="T22" fmla="*/ 2147483646 w 380"/>
                <a:gd name="T23" fmla="*/ 0 h 24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2" name="Google Shape;122;p3">
              <a:extLst>
                <a:ext uri="{FF2B5EF4-FFF2-40B4-BE49-F238E27FC236}">
                  <a16:creationId xmlns:a16="http://schemas.microsoft.com/office/drawing/2014/main" id="{99269232-5AF0-DF86-69DA-98A78AD45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953" y="1867773"/>
              <a:ext cx="24779" cy="18821"/>
            </a:xfrm>
            <a:custGeom>
              <a:avLst/>
              <a:gdLst>
                <a:gd name="T0" fmla="*/ 2147483646 w 987"/>
                <a:gd name="T1" fmla="*/ 2147483646 h 759"/>
                <a:gd name="T2" fmla="*/ 2147483646 w 987"/>
                <a:gd name="T3" fmla="*/ 2147483646 h 759"/>
                <a:gd name="T4" fmla="*/ 2147483646 w 987"/>
                <a:gd name="T5" fmla="*/ 2147483646 h 75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3" name="Google Shape;123;p3">
              <a:extLst>
                <a:ext uri="{FF2B5EF4-FFF2-40B4-BE49-F238E27FC236}">
                  <a16:creationId xmlns:a16="http://schemas.microsoft.com/office/drawing/2014/main" id="{2F3DF109-136F-0C28-8B17-AC7BB8A2B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617" y="1952878"/>
              <a:ext cx="20851" cy="17011"/>
            </a:xfrm>
            <a:custGeom>
              <a:avLst/>
              <a:gdLst>
                <a:gd name="T0" fmla="*/ 2147483646 w 835"/>
                <a:gd name="T1" fmla="*/ 0 h 683"/>
                <a:gd name="T2" fmla="*/ 2147483646 w 835"/>
                <a:gd name="T3" fmla="*/ 2147483646 h 683"/>
                <a:gd name="T4" fmla="*/ 2147483646 w 835"/>
                <a:gd name="T5" fmla="*/ 0 h 6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4" name="Google Shape;124;p3">
              <a:extLst>
                <a:ext uri="{FF2B5EF4-FFF2-40B4-BE49-F238E27FC236}">
                  <a16:creationId xmlns:a16="http://schemas.microsoft.com/office/drawing/2014/main" id="{82373C01-8108-F034-081D-043AE66C6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337" y="1858618"/>
              <a:ext cx="16016" cy="12306"/>
            </a:xfrm>
            <a:custGeom>
              <a:avLst/>
              <a:gdLst>
                <a:gd name="T0" fmla="*/ 2147483646 w 645"/>
                <a:gd name="T1" fmla="*/ 0 h 494"/>
                <a:gd name="T2" fmla="*/ 2147483646 w 645"/>
                <a:gd name="T3" fmla="*/ 2147483646 h 494"/>
                <a:gd name="T4" fmla="*/ 2147483646 w 645"/>
                <a:gd name="T5" fmla="*/ 2147483646 h 494"/>
                <a:gd name="T6" fmla="*/ 0 w 645"/>
                <a:gd name="T7" fmla="*/ 2147483646 h 494"/>
                <a:gd name="T8" fmla="*/ 0 w 645"/>
                <a:gd name="T9" fmla="*/ 2147483646 h 494"/>
                <a:gd name="T10" fmla="*/ 2147483646 w 645"/>
                <a:gd name="T11" fmla="*/ 2147483646 h 494"/>
                <a:gd name="T12" fmla="*/ 2147483646 w 645"/>
                <a:gd name="T13" fmla="*/ 2147483646 h 494"/>
                <a:gd name="T14" fmla="*/ 2147483646 w 645"/>
                <a:gd name="T15" fmla="*/ 2147483646 h 494"/>
                <a:gd name="T16" fmla="*/ 2147483646 w 645"/>
                <a:gd name="T17" fmla="*/ 2147483646 h 494"/>
                <a:gd name="T18" fmla="*/ 2147483646 w 645"/>
                <a:gd name="T19" fmla="*/ 2147483646 h 494"/>
                <a:gd name="T20" fmla="*/ 2147483646 w 645"/>
                <a:gd name="T21" fmla="*/ 2147483646 h 494"/>
                <a:gd name="T22" fmla="*/ 2147483646 w 645"/>
                <a:gd name="T23" fmla="*/ 2147483646 h 494"/>
                <a:gd name="T24" fmla="*/ 2147483646 w 645"/>
                <a:gd name="T25" fmla="*/ 2147483646 h 494"/>
                <a:gd name="T26" fmla="*/ 2147483646 w 645"/>
                <a:gd name="T27" fmla="*/ 2147483646 h 494"/>
                <a:gd name="T28" fmla="*/ 2147483646 w 645"/>
                <a:gd name="T29" fmla="*/ 2147483646 h 494"/>
                <a:gd name="T30" fmla="*/ 2147483646 w 645"/>
                <a:gd name="T31" fmla="*/ 2147483646 h 494"/>
                <a:gd name="T32" fmla="*/ 2147483646 w 645"/>
                <a:gd name="T33" fmla="*/ 0 h 4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lnTo>
                    <a:pt x="247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8" name="Google Shape;125;p3">
              <a:extLst>
                <a:ext uri="{FF2B5EF4-FFF2-40B4-BE49-F238E27FC236}">
                  <a16:creationId xmlns:a16="http://schemas.microsoft.com/office/drawing/2014/main" id="{BFD872AE-116E-2258-C265-43FD9857F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471" y="1807870"/>
              <a:ext cx="15714" cy="11944"/>
            </a:xfrm>
            <a:custGeom>
              <a:avLst/>
              <a:gdLst>
                <a:gd name="T0" fmla="*/ 2147483646 w 627"/>
                <a:gd name="T1" fmla="*/ 0 h 474"/>
                <a:gd name="T2" fmla="*/ 2147483646 w 627"/>
                <a:gd name="T3" fmla="*/ 2147483646 h 474"/>
                <a:gd name="T4" fmla="*/ 2147483646 w 627"/>
                <a:gd name="T5" fmla="*/ 0 h 47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69" name="Google Shape;126;p3">
              <a:extLst>
                <a:ext uri="{FF2B5EF4-FFF2-40B4-BE49-F238E27FC236}">
                  <a16:creationId xmlns:a16="http://schemas.microsoft.com/office/drawing/2014/main" id="{6160237E-B1B0-2EEC-2897-CC396ED41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925" y="1787754"/>
              <a:ext cx="8763" cy="6877"/>
            </a:xfrm>
            <a:custGeom>
              <a:avLst/>
              <a:gdLst>
                <a:gd name="T0" fmla="*/ 2147483646 w 342"/>
                <a:gd name="T1" fmla="*/ 2147483646 h 286"/>
                <a:gd name="T2" fmla="*/ 2147483646 w 342"/>
                <a:gd name="T3" fmla="*/ 2147483646 h 286"/>
                <a:gd name="T4" fmla="*/ 2147483646 w 342"/>
                <a:gd name="T5" fmla="*/ 2147483646 h 2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0" name="Google Shape;127;p3">
              <a:extLst>
                <a:ext uri="{FF2B5EF4-FFF2-40B4-BE49-F238E27FC236}">
                  <a16:creationId xmlns:a16="http://schemas.microsoft.com/office/drawing/2014/main" id="{42D0B074-0CC1-A45B-7836-5B40F8434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565" y="1560981"/>
              <a:ext cx="21757" cy="16649"/>
            </a:xfrm>
            <a:custGeom>
              <a:avLst/>
              <a:gdLst>
                <a:gd name="T0" fmla="*/ 2147483646 w 873"/>
                <a:gd name="T1" fmla="*/ 2147483646 h 665"/>
                <a:gd name="T2" fmla="*/ 2147483646 w 873"/>
                <a:gd name="T3" fmla="*/ 2147483646 h 665"/>
                <a:gd name="T4" fmla="*/ 2147483646 w 873"/>
                <a:gd name="T5" fmla="*/ 2147483646 h 66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1" name="Google Shape;128;p3">
              <a:extLst>
                <a:ext uri="{FF2B5EF4-FFF2-40B4-BE49-F238E27FC236}">
                  <a16:creationId xmlns:a16="http://schemas.microsoft.com/office/drawing/2014/main" id="{7623DBD8-4945-404F-8F77-53B1F9FE2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917" y="1418496"/>
              <a:ext cx="23268" cy="18821"/>
            </a:xfrm>
            <a:custGeom>
              <a:avLst/>
              <a:gdLst>
                <a:gd name="T0" fmla="*/ 2147483646 w 930"/>
                <a:gd name="T1" fmla="*/ 0 h 759"/>
                <a:gd name="T2" fmla="*/ 2147483646 w 930"/>
                <a:gd name="T3" fmla="*/ 2147483646 h 759"/>
                <a:gd name="T4" fmla="*/ 2147483646 w 930"/>
                <a:gd name="T5" fmla="*/ 0 h 75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</p:grpSp>
      <p:grpSp>
        <p:nvGrpSpPr>
          <p:cNvPr id="172" name="Google Shape;129;p3">
            <a:extLst>
              <a:ext uri="{FF2B5EF4-FFF2-40B4-BE49-F238E27FC236}">
                <a16:creationId xmlns:a16="http://schemas.microsoft.com/office/drawing/2014/main" id="{7DEEB240-1853-CFCB-E6A7-397F87A7B454}"/>
              </a:ext>
            </a:extLst>
          </p:cNvPr>
          <p:cNvGrpSpPr>
            <a:grpSpLocks/>
          </p:cNvGrpSpPr>
          <p:nvPr/>
        </p:nvGrpSpPr>
        <p:grpSpPr bwMode="auto">
          <a:xfrm rot="18900000">
            <a:off x="10701988" y="-243417"/>
            <a:ext cx="1792817" cy="2658535"/>
            <a:chOff x="272875" y="1527563"/>
            <a:chExt cx="255950" cy="455000"/>
          </a:xfrm>
        </p:grpSpPr>
        <p:sp>
          <p:nvSpPr>
            <p:cNvPr id="173" name="Google Shape;130;p3">
              <a:extLst>
                <a:ext uri="{FF2B5EF4-FFF2-40B4-BE49-F238E27FC236}">
                  <a16:creationId xmlns:a16="http://schemas.microsoft.com/office/drawing/2014/main" id="{9BFCE311-E931-07F7-3388-15C15788E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956" y="1964071"/>
              <a:ext cx="26592" cy="18475"/>
            </a:xfrm>
            <a:custGeom>
              <a:avLst/>
              <a:gdLst>
                <a:gd name="T0" fmla="*/ 2147483646 w 1063"/>
                <a:gd name="T1" fmla="*/ 0 h 743"/>
                <a:gd name="T2" fmla="*/ 2147483646 w 1063"/>
                <a:gd name="T3" fmla="*/ 2147483646 h 743"/>
                <a:gd name="T4" fmla="*/ 0 w 1063"/>
                <a:gd name="T5" fmla="*/ 2147483646 h 743"/>
                <a:gd name="T6" fmla="*/ 2147483646 w 1063"/>
                <a:gd name="T7" fmla="*/ 2147483646 h 743"/>
                <a:gd name="T8" fmla="*/ 2147483646 w 1063"/>
                <a:gd name="T9" fmla="*/ 2147483646 h 743"/>
                <a:gd name="T10" fmla="*/ 2147483646 w 1063"/>
                <a:gd name="T11" fmla="*/ 2147483646 h 743"/>
                <a:gd name="T12" fmla="*/ 2147483646 w 1063"/>
                <a:gd name="T13" fmla="*/ 0 h 7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4" name="Google Shape;131;p3">
              <a:extLst>
                <a:ext uri="{FF2B5EF4-FFF2-40B4-BE49-F238E27FC236}">
                  <a16:creationId xmlns:a16="http://schemas.microsoft.com/office/drawing/2014/main" id="{F4A7BF87-6329-2151-728F-012D5B1A7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919" y="1787508"/>
              <a:ext cx="29614" cy="22460"/>
            </a:xfrm>
            <a:custGeom>
              <a:avLst/>
              <a:gdLst>
                <a:gd name="T0" fmla="*/ 2147483646 w 1195"/>
                <a:gd name="T1" fmla="*/ 2147483646 h 892"/>
                <a:gd name="T2" fmla="*/ 2147483646 w 1195"/>
                <a:gd name="T3" fmla="*/ 2147483646 h 892"/>
                <a:gd name="T4" fmla="*/ 2147483646 w 1195"/>
                <a:gd name="T5" fmla="*/ 2147483646 h 89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5" name="Google Shape;132;p3">
              <a:extLst>
                <a:ext uri="{FF2B5EF4-FFF2-40B4-BE49-F238E27FC236}">
                  <a16:creationId xmlns:a16="http://schemas.microsoft.com/office/drawing/2014/main" id="{9033677B-1D90-6490-499B-0E8133E20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52" y="1834223"/>
              <a:ext cx="9972" cy="8694"/>
            </a:xfrm>
            <a:custGeom>
              <a:avLst/>
              <a:gdLst>
                <a:gd name="T0" fmla="*/ 2147483646 w 399"/>
                <a:gd name="T1" fmla="*/ 2147483646 h 342"/>
                <a:gd name="T2" fmla="*/ 2147483646 w 399"/>
                <a:gd name="T3" fmla="*/ 2147483646 h 342"/>
                <a:gd name="T4" fmla="*/ 2147483646 w 399"/>
                <a:gd name="T5" fmla="*/ 2147483646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6" name="Google Shape;133;p3">
              <a:extLst>
                <a:ext uri="{FF2B5EF4-FFF2-40B4-BE49-F238E27FC236}">
                  <a16:creationId xmlns:a16="http://schemas.microsoft.com/office/drawing/2014/main" id="{F28141B3-6F4D-CA33-D779-AE04D8A62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462" y="1837625"/>
              <a:ext cx="5741" cy="4709"/>
            </a:xfrm>
            <a:custGeom>
              <a:avLst/>
              <a:gdLst>
                <a:gd name="T0" fmla="*/ 2147483646 w 228"/>
                <a:gd name="T1" fmla="*/ 0 h 190"/>
                <a:gd name="T2" fmla="*/ 2147483646 w 228"/>
                <a:gd name="T3" fmla="*/ 2147483646 h 190"/>
                <a:gd name="T4" fmla="*/ 2147483646 w 228"/>
                <a:gd name="T5" fmla="*/ 0 h 19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7" name="Google Shape;134;p3">
              <a:extLst>
                <a:ext uri="{FF2B5EF4-FFF2-40B4-BE49-F238E27FC236}">
                  <a16:creationId xmlns:a16="http://schemas.microsoft.com/office/drawing/2014/main" id="{AA6C2264-82F1-99F3-E4AA-087445565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556" y="1877761"/>
              <a:ext cx="7555" cy="10505"/>
            </a:xfrm>
            <a:custGeom>
              <a:avLst/>
              <a:gdLst>
                <a:gd name="T0" fmla="*/ 2147483646 w 304"/>
                <a:gd name="T1" fmla="*/ 2147483646 h 427"/>
                <a:gd name="T2" fmla="*/ 2147483646 w 304"/>
                <a:gd name="T3" fmla="*/ 2147483646 h 427"/>
                <a:gd name="T4" fmla="*/ 2147483646 w 304"/>
                <a:gd name="T5" fmla="*/ 2147483646 h 427"/>
                <a:gd name="T6" fmla="*/ 2147483646 w 304"/>
                <a:gd name="T7" fmla="*/ 2147483646 h 427"/>
                <a:gd name="T8" fmla="*/ 2147483646 w 304"/>
                <a:gd name="T9" fmla="*/ 2147483646 h 427"/>
                <a:gd name="T10" fmla="*/ 2147483646 w 304"/>
                <a:gd name="T11" fmla="*/ 2147483646 h 427"/>
                <a:gd name="T12" fmla="*/ 2147483646 w 304"/>
                <a:gd name="T13" fmla="*/ 2147483646 h 427"/>
                <a:gd name="T14" fmla="*/ 2147483646 w 304"/>
                <a:gd name="T15" fmla="*/ 2147483646 h 427"/>
                <a:gd name="T16" fmla="*/ 2147483646 w 304"/>
                <a:gd name="T17" fmla="*/ 2147483646 h 427"/>
                <a:gd name="T18" fmla="*/ 2147483646 w 304"/>
                <a:gd name="T19" fmla="*/ 2147483646 h 427"/>
                <a:gd name="T20" fmla="*/ 2147483646 w 304"/>
                <a:gd name="T21" fmla="*/ 2147483646 h 427"/>
                <a:gd name="T22" fmla="*/ 2147483646 w 304"/>
                <a:gd name="T23" fmla="*/ 2147483646 h 427"/>
                <a:gd name="T24" fmla="*/ 2147483646 w 304"/>
                <a:gd name="T25" fmla="*/ 2147483646 h 427"/>
                <a:gd name="T26" fmla="*/ 2147483646 w 304"/>
                <a:gd name="T27" fmla="*/ 2147483646 h 427"/>
                <a:gd name="T28" fmla="*/ 2147483646 w 304"/>
                <a:gd name="T29" fmla="*/ 2147483646 h 427"/>
                <a:gd name="T30" fmla="*/ 2147483646 w 304"/>
                <a:gd name="T31" fmla="*/ 2147483646 h 427"/>
                <a:gd name="T32" fmla="*/ 2147483646 w 304"/>
                <a:gd name="T33" fmla="*/ 2147483646 h 427"/>
                <a:gd name="T34" fmla="*/ 2147483646 w 304"/>
                <a:gd name="T35" fmla="*/ 2147483646 h 4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8" name="Google Shape;135;p3">
              <a:extLst>
                <a:ext uri="{FF2B5EF4-FFF2-40B4-BE49-F238E27FC236}">
                  <a16:creationId xmlns:a16="http://schemas.microsoft.com/office/drawing/2014/main" id="{FC132E3B-FEA1-DA4E-603D-6045F7B7E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79" y="1936867"/>
              <a:ext cx="10274" cy="8332"/>
            </a:xfrm>
            <a:custGeom>
              <a:avLst/>
              <a:gdLst>
                <a:gd name="T0" fmla="*/ 2147483646 w 418"/>
                <a:gd name="T1" fmla="*/ 0 h 323"/>
                <a:gd name="T2" fmla="*/ 2147483646 w 418"/>
                <a:gd name="T3" fmla="*/ 2147483646 h 323"/>
                <a:gd name="T4" fmla="*/ 2147483646 w 418"/>
                <a:gd name="T5" fmla="*/ 0 h 32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79" name="Google Shape;136;p3">
              <a:extLst>
                <a:ext uri="{FF2B5EF4-FFF2-40B4-BE49-F238E27FC236}">
                  <a16:creationId xmlns:a16="http://schemas.microsoft.com/office/drawing/2014/main" id="{379E670E-F50C-B1D1-6AA8-57BFD82C2F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149" y="1974809"/>
              <a:ext cx="9368" cy="7245"/>
            </a:xfrm>
            <a:custGeom>
              <a:avLst/>
              <a:gdLst>
                <a:gd name="T0" fmla="*/ 2147483646 w 380"/>
                <a:gd name="T1" fmla="*/ 2147483646 h 286"/>
                <a:gd name="T2" fmla="*/ 2147483646 w 380"/>
                <a:gd name="T3" fmla="*/ 2147483646 h 286"/>
                <a:gd name="T4" fmla="*/ 2147483646 w 380"/>
                <a:gd name="T5" fmla="*/ 2147483646 h 2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0" name="Google Shape;137;p3">
              <a:extLst>
                <a:ext uri="{FF2B5EF4-FFF2-40B4-BE49-F238E27FC236}">
                  <a16:creationId xmlns:a16="http://schemas.microsoft.com/office/drawing/2014/main" id="{1E7EADEB-148F-FBCA-C965-943640809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823" y="1918440"/>
              <a:ext cx="19944" cy="15215"/>
            </a:xfrm>
            <a:custGeom>
              <a:avLst/>
              <a:gdLst>
                <a:gd name="T0" fmla="*/ 2147483646 w 797"/>
                <a:gd name="T1" fmla="*/ 2147483646 h 608"/>
                <a:gd name="T2" fmla="*/ 2147483646 w 797"/>
                <a:gd name="T3" fmla="*/ 2147483646 h 608"/>
                <a:gd name="T4" fmla="*/ 2147483646 w 797"/>
                <a:gd name="T5" fmla="*/ 2147483646 h 6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1" name="Google Shape;138;p3">
              <a:extLst>
                <a:ext uri="{FF2B5EF4-FFF2-40B4-BE49-F238E27FC236}">
                  <a16:creationId xmlns:a16="http://schemas.microsoft.com/office/drawing/2014/main" id="{0D61E811-0678-D369-DF2E-629ED78800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28" y="1890228"/>
              <a:ext cx="16318" cy="11955"/>
            </a:xfrm>
            <a:custGeom>
              <a:avLst/>
              <a:gdLst>
                <a:gd name="T0" fmla="*/ 2147483646 w 646"/>
                <a:gd name="T1" fmla="*/ 2147483646 h 475"/>
                <a:gd name="T2" fmla="*/ 2147483646 w 646"/>
                <a:gd name="T3" fmla="*/ 2147483646 h 475"/>
                <a:gd name="T4" fmla="*/ 2147483646 w 646"/>
                <a:gd name="T5" fmla="*/ 2147483646 h 47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2" name="Google Shape;139;p3">
              <a:extLst>
                <a:ext uri="{FF2B5EF4-FFF2-40B4-BE49-F238E27FC236}">
                  <a16:creationId xmlns:a16="http://schemas.microsoft.com/office/drawing/2014/main" id="{023EA62D-2C96-11F4-A849-2C05AB455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697" y="1905320"/>
              <a:ext cx="11785" cy="11230"/>
            </a:xfrm>
            <a:custGeom>
              <a:avLst/>
              <a:gdLst>
                <a:gd name="T0" fmla="*/ 2147483646 w 475"/>
                <a:gd name="T1" fmla="*/ 0 h 456"/>
                <a:gd name="T2" fmla="*/ 2147483646 w 475"/>
                <a:gd name="T3" fmla="*/ 2147483646 h 456"/>
                <a:gd name="T4" fmla="*/ 2147483646 w 475"/>
                <a:gd name="T5" fmla="*/ 0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3" name="Google Shape;140;p3">
              <a:extLst>
                <a:ext uri="{FF2B5EF4-FFF2-40B4-BE49-F238E27FC236}">
                  <a16:creationId xmlns:a16="http://schemas.microsoft.com/office/drawing/2014/main" id="{2E733D12-FD5A-2BD3-197B-504F8CA8B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73" y="1848400"/>
              <a:ext cx="11785" cy="11592"/>
            </a:xfrm>
            <a:custGeom>
              <a:avLst/>
              <a:gdLst>
                <a:gd name="T0" fmla="*/ 2147483646 w 474"/>
                <a:gd name="T1" fmla="*/ 0 h 456"/>
                <a:gd name="T2" fmla="*/ 2147483646 w 474"/>
                <a:gd name="T3" fmla="*/ 2147483646 h 456"/>
                <a:gd name="T4" fmla="*/ 2147483646 w 474"/>
                <a:gd name="T5" fmla="*/ 0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4" name="Google Shape;141;p3">
              <a:extLst>
                <a:ext uri="{FF2B5EF4-FFF2-40B4-BE49-F238E27FC236}">
                  <a16:creationId xmlns:a16="http://schemas.microsoft.com/office/drawing/2014/main" id="{DF5ECF7D-C08D-1340-FD60-49EC0C629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917" y="1829188"/>
              <a:ext cx="14807" cy="11592"/>
            </a:xfrm>
            <a:custGeom>
              <a:avLst/>
              <a:gdLst>
                <a:gd name="T0" fmla="*/ 2147483646 w 589"/>
                <a:gd name="T1" fmla="*/ 2147483646 h 456"/>
                <a:gd name="T2" fmla="*/ 2147483646 w 589"/>
                <a:gd name="T3" fmla="*/ 2147483646 h 456"/>
                <a:gd name="T4" fmla="*/ 2147483646 w 589"/>
                <a:gd name="T5" fmla="*/ 2147483646 h 456"/>
                <a:gd name="T6" fmla="*/ 2147483646 w 589"/>
                <a:gd name="T7" fmla="*/ 2147483646 h 456"/>
                <a:gd name="T8" fmla="*/ 0 w 589"/>
                <a:gd name="T9" fmla="*/ 2147483646 h 456"/>
                <a:gd name="T10" fmla="*/ 0 w 589"/>
                <a:gd name="T11" fmla="*/ 2147483646 h 456"/>
                <a:gd name="T12" fmla="*/ 2147483646 w 589"/>
                <a:gd name="T13" fmla="*/ 2147483646 h 456"/>
                <a:gd name="T14" fmla="*/ 2147483646 w 589"/>
                <a:gd name="T15" fmla="*/ 2147483646 h 456"/>
                <a:gd name="T16" fmla="*/ 2147483646 w 589"/>
                <a:gd name="T17" fmla="*/ 2147483646 h 456"/>
                <a:gd name="T18" fmla="*/ 2147483646 w 589"/>
                <a:gd name="T19" fmla="*/ 2147483646 h 456"/>
                <a:gd name="T20" fmla="*/ 2147483646 w 589"/>
                <a:gd name="T21" fmla="*/ 2147483646 h 456"/>
                <a:gd name="T22" fmla="*/ 2147483646 w 589"/>
                <a:gd name="T23" fmla="*/ 2147483646 h 456"/>
                <a:gd name="T24" fmla="*/ 2147483646 w 589"/>
                <a:gd name="T25" fmla="*/ 2147483646 h 456"/>
                <a:gd name="T26" fmla="*/ 2147483646 w 589"/>
                <a:gd name="T27" fmla="*/ 2147483646 h 456"/>
                <a:gd name="T28" fmla="*/ 2147483646 w 589"/>
                <a:gd name="T29" fmla="*/ 2147483646 h 456"/>
                <a:gd name="T30" fmla="*/ 2147483646 w 589"/>
                <a:gd name="T31" fmla="*/ 2147483646 h 456"/>
                <a:gd name="T32" fmla="*/ 2147483646 w 589"/>
                <a:gd name="T33" fmla="*/ 2147483646 h 456"/>
                <a:gd name="T34" fmla="*/ 2147483646 w 589"/>
                <a:gd name="T35" fmla="*/ 2147483646 h 456"/>
                <a:gd name="T36" fmla="*/ 2147483646 w 589"/>
                <a:gd name="T37" fmla="*/ 2147483646 h 4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lnTo>
                    <a:pt x="228" y="1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5" name="Google Shape;142;p3">
              <a:extLst>
                <a:ext uri="{FF2B5EF4-FFF2-40B4-BE49-F238E27FC236}">
                  <a16:creationId xmlns:a16="http://schemas.microsoft.com/office/drawing/2014/main" id="{950A6841-D7B1-CB34-3789-6F8555CAD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654" y="1764724"/>
              <a:ext cx="17829" cy="14490"/>
            </a:xfrm>
            <a:custGeom>
              <a:avLst/>
              <a:gdLst>
                <a:gd name="T0" fmla="*/ 2147483646 w 721"/>
                <a:gd name="T1" fmla="*/ 2147483646 h 589"/>
                <a:gd name="T2" fmla="*/ 2147483646 w 721"/>
                <a:gd name="T3" fmla="*/ 2147483646 h 589"/>
                <a:gd name="T4" fmla="*/ 2147483646 w 721"/>
                <a:gd name="T5" fmla="*/ 2147483646 h 58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6" name="Google Shape;143;p3">
              <a:extLst>
                <a:ext uri="{FF2B5EF4-FFF2-40B4-BE49-F238E27FC236}">
                  <a16:creationId xmlns:a16="http://schemas.microsoft.com/office/drawing/2014/main" id="{5EAD8C3A-6AD8-8C39-D9D1-FFABACE37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514" y="1777051"/>
              <a:ext cx="15714" cy="13404"/>
            </a:xfrm>
            <a:custGeom>
              <a:avLst/>
              <a:gdLst>
                <a:gd name="T0" fmla="*/ 2147483646 w 626"/>
                <a:gd name="T1" fmla="*/ 2147483646 h 532"/>
                <a:gd name="T2" fmla="*/ 2147483646 w 626"/>
                <a:gd name="T3" fmla="*/ 2147483646 h 532"/>
                <a:gd name="T4" fmla="*/ 2147483646 w 626"/>
                <a:gd name="T5" fmla="*/ 2147483646 h 5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7" name="Google Shape;144;p3">
              <a:extLst>
                <a:ext uri="{FF2B5EF4-FFF2-40B4-BE49-F238E27FC236}">
                  <a16:creationId xmlns:a16="http://schemas.microsoft.com/office/drawing/2014/main" id="{CF2E2DD6-E123-7ACA-D610-A3696210E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170" y="1702977"/>
              <a:ext cx="16318" cy="11954"/>
            </a:xfrm>
            <a:custGeom>
              <a:avLst/>
              <a:gdLst>
                <a:gd name="T0" fmla="*/ 2147483646 w 646"/>
                <a:gd name="T1" fmla="*/ 2147483646 h 475"/>
                <a:gd name="T2" fmla="*/ 2147483646 w 646"/>
                <a:gd name="T3" fmla="*/ 2147483646 h 475"/>
                <a:gd name="T4" fmla="*/ 2147483646 w 646"/>
                <a:gd name="T5" fmla="*/ 2147483646 h 47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8" name="Google Shape;145;p3">
              <a:extLst>
                <a:ext uri="{FF2B5EF4-FFF2-40B4-BE49-F238E27FC236}">
                  <a16:creationId xmlns:a16="http://schemas.microsoft.com/office/drawing/2014/main" id="{16163485-8895-BA0D-3002-2A2B94E46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73" y="1709266"/>
              <a:ext cx="17527" cy="14490"/>
            </a:xfrm>
            <a:custGeom>
              <a:avLst/>
              <a:gdLst>
                <a:gd name="T0" fmla="*/ 2147483646 w 702"/>
                <a:gd name="T1" fmla="*/ 2147483646 h 570"/>
                <a:gd name="T2" fmla="*/ 2147483646 w 702"/>
                <a:gd name="T3" fmla="*/ 2147483646 h 570"/>
                <a:gd name="T4" fmla="*/ 2147483646 w 702"/>
                <a:gd name="T5" fmla="*/ 2147483646 h 57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89" name="Google Shape;146;p3">
              <a:extLst>
                <a:ext uri="{FF2B5EF4-FFF2-40B4-BE49-F238E27FC236}">
                  <a16:creationId xmlns:a16="http://schemas.microsoft.com/office/drawing/2014/main" id="{682AAFB5-1971-7985-1A2F-EEF31EECE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51" y="1700941"/>
              <a:ext cx="19642" cy="14490"/>
            </a:xfrm>
            <a:custGeom>
              <a:avLst/>
              <a:gdLst>
                <a:gd name="T0" fmla="*/ 2147483646 w 778"/>
                <a:gd name="T1" fmla="*/ 0 h 570"/>
                <a:gd name="T2" fmla="*/ 2147483646 w 778"/>
                <a:gd name="T3" fmla="*/ 2147483646 h 570"/>
                <a:gd name="T4" fmla="*/ 2147483646 w 778"/>
                <a:gd name="T5" fmla="*/ 2147483646 h 570"/>
                <a:gd name="T6" fmla="*/ 2147483646 w 778"/>
                <a:gd name="T7" fmla="*/ 0 h 5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0" name="Google Shape;147;p3">
              <a:extLst>
                <a:ext uri="{FF2B5EF4-FFF2-40B4-BE49-F238E27FC236}">
                  <a16:creationId xmlns:a16="http://schemas.microsoft.com/office/drawing/2014/main" id="{75A50232-5C9E-FCB3-29DA-56986F0E2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027" y="1631554"/>
              <a:ext cx="17527" cy="13404"/>
            </a:xfrm>
            <a:custGeom>
              <a:avLst/>
              <a:gdLst>
                <a:gd name="T0" fmla="*/ 2147483646 w 702"/>
                <a:gd name="T1" fmla="*/ 0 h 550"/>
                <a:gd name="T2" fmla="*/ 2147483646 w 702"/>
                <a:gd name="T3" fmla="*/ 2147483646 h 550"/>
                <a:gd name="T4" fmla="*/ 2147483646 w 702"/>
                <a:gd name="T5" fmla="*/ 0 h 5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1" name="Google Shape;148;p3">
              <a:extLst>
                <a:ext uri="{FF2B5EF4-FFF2-40B4-BE49-F238E27FC236}">
                  <a16:creationId xmlns:a16="http://schemas.microsoft.com/office/drawing/2014/main" id="{00DA0DF8-F96A-90FB-4368-058DDB9CF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785" y="1637542"/>
              <a:ext cx="18735" cy="14490"/>
            </a:xfrm>
            <a:custGeom>
              <a:avLst/>
              <a:gdLst>
                <a:gd name="T0" fmla="*/ 2147483646 w 759"/>
                <a:gd name="T1" fmla="*/ 0 h 589"/>
                <a:gd name="T2" fmla="*/ 2147483646 w 759"/>
                <a:gd name="T3" fmla="*/ 2147483646 h 589"/>
                <a:gd name="T4" fmla="*/ 2147483646 w 759"/>
                <a:gd name="T5" fmla="*/ 0 h 58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2" name="Google Shape;149;p3">
              <a:extLst>
                <a:ext uri="{FF2B5EF4-FFF2-40B4-BE49-F238E27FC236}">
                  <a16:creationId xmlns:a16="http://schemas.microsoft.com/office/drawing/2014/main" id="{E5120ABB-4F3A-49D4-CDA2-165941A25A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557" y="1584999"/>
              <a:ext cx="20851" cy="15577"/>
            </a:xfrm>
            <a:custGeom>
              <a:avLst/>
              <a:gdLst>
                <a:gd name="T0" fmla="*/ 2147483646 w 835"/>
                <a:gd name="T1" fmla="*/ 2147483646 h 627"/>
                <a:gd name="T2" fmla="*/ 2147483646 w 835"/>
                <a:gd name="T3" fmla="*/ 2147483646 h 627"/>
                <a:gd name="T4" fmla="*/ 2147483646 w 835"/>
                <a:gd name="T5" fmla="*/ 2147483646 h 627"/>
                <a:gd name="T6" fmla="*/ 2147483646 w 835"/>
                <a:gd name="T7" fmla="*/ 2147483646 h 62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3" name="Google Shape;150;p3">
              <a:extLst>
                <a:ext uri="{FF2B5EF4-FFF2-40B4-BE49-F238E27FC236}">
                  <a16:creationId xmlns:a16="http://schemas.microsoft.com/office/drawing/2014/main" id="{B7F537B2-A635-0797-7A76-F549432C0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39" y="1587769"/>
              <a:ext cx="12692" cy="9781"/>
            </a:xfrm>
            <a:custGeom>
              <a:avLst/>
              <a:gdLst>
                <a:gd name="T0" fmla="*/ 2147483646 w 512"/>
                <a:gd name="T1" fmla="*/ 0 h 380"/>
                <a:gd name="T2" fmla="*/ 2147483646 w 512"/>
                <a:gd name="T3" fmla="*/ 2147483646 h 380"/>
                <a:gd name="T4" fmla="*/ 2147483646 w 512"/>
                <a:gd name="T5" fmla="*/ 0 h 3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4" name="Google Shape;151;p3">
              <a:extLst>
                <a:ext uri="{FF2B5EF4-FFF2-40B4-BE49-F238E27FC236}">
                  <a16:creationId xmlns:a16="http://schemas.microsoft.com/office/drawing/2014/main" id="{437C3639-0A48-1511-35AC-FEA698DD5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47" y="1574218"/>
              <a:ext cx="20549" cy="14853"/>
            </a:xfrm>
            <a:custGeom>
              <a:avLst/>
              <a:gdLst>
                <a:gd name="T0" fmla="*/ 2147483646 w 816"/>
                <a:gd name="T1" fmla="*/ 0 h 607"/>
                <a:gd name="T2" fmla="*/ 2147483646 w 816"/>
                <a:gd name="T3" fmla="*/ 2147483646 h 607"/>
                <a:gd name="T4" fmla="*/ 2147483646 w 816"/>
                <a:gd name="T5" fmla="*/ 0 h 6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5" name="Google Shape;152;p3">
              <a:extLst>
                <a:ext uri="{FF2B5EF4-FFF2-40B4-BE49-F238E27FC236}">
                  <a16:creationId xmlns:a16="http://schemas.microsoft.com/office/drawing/2014/main" id="{3C9EA174-5562-9407-A8FB-9010D6EF7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693" y="1549889"/>
              <a:ext cx="9972" cy="8694"/>
            </a:xfrm>
            <a:custGeom>
              <a:avLst/>
              <a:gdLst>
                <a:gd name="T0" fmla="*/ 2147483646 w 399"/>
                <a:gd name="T1" fmla="*/ 0 h 342"/>
                <a:gd name="T2" fmla="*/ 2147483646 w 399"/>
                <a:gd name="T3" fmla="*/ 2147483646 h 342"/>
                <a:gd name="T4" fmla="*/ 2147483646 w 399"/>
                <a:gd name="T5" fmla="*/ 0 h 34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6" name="Google Shape;153;p3">
              <a:extLst>
                <a:ext uri="{FF2B5EF4-FFF2-40B4-BE49-F238E27FC236}">
                  <a16:creationId xmlns:a16="http://schemas.microsoft.com/office/drawing/2014/main" id="{65D2AFC1-3E67-BE93-F88B-E526D8B6A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19" y="1527360"/>
              <a:ext cx="13296" cy="11230"/>
            </a:xfrm>
            <a:custGeom>
              <a:avLst/>
              <a:gdLst>
                <a:gd name="T0" fmla="*/ 2147483646 w 532"/>
                <a:gd name="T1" fmla="*/ 2147483646 h 456"/>
                <a:gd name="T2" fmla="*/ 2147483646 w 532"/>
                <a:gd name="T3" fmla="*/ 2147483646 h 456"/>
                <a:gd name="T4" fmla="*/ 2147483646 w 532"/>
                <a:gd name="T5" fmla="*/ 2147483646 h 4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7" name="Google Shape;154;p3">
              <a:extLst>
                <a:ext uri="{FF2B5EF4-FFF2-40B4-BE49-F238E27FC236}">
                  <a16:creationId xmlns:a16="http://schemas.microsoft.com/office/drawing/2014/main" id="{4EB9016F-9513-966D-BD0F-7A2CDA8BA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762" y="1699130"/>
              <a:ext cx="23268" cy="18113"/>
            </a:xfrm>
            <a:custGeom>
              <a:avLst/>
              <a:gdLst>
                <a:gd name="T0" fmla="*/ 2147483646 w 930"/>
                <a:gd name="T1" fmla="*/ 2147483646 h 722"/>
                <a:gd name="T2" fmla="*/ 2147483646 w 930"/>
                <a:gd name="T3" fmla="*/ 2147483646 h 722"/>
                <a:gd name="T4" fmla="*/ 2147483646 w 930"/>
                <a:gd name="T5" fmla="*/ 2147483646 h 72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8" name="Google Shape;155;p3">
              <a:extLst>
                <a:ext uri="{FF2B5EF4-FFF2-40B4-BE49-F238E27FC236}">
                  <a16:creationId xmlns:a16="http://schemas.microsoft.com/office/drawing/2014/main" id="{64D5C2B2-ACA7-B4A0-3329-D173EA6F0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157" y="1726024"/>
              <a:ext cx="3626" cy="3260"/>
            </a:xfrm>
            <a:custGeom>
              <a:avLst/>
              <a:gdLst>
                <a:gd name="T0" fmla="*/ 2147483646 w 152"/>
                <a:gd name="T1" fmla="*/ 0 h 134"/>
                <a:gd name="T2" fmla="*/ 2147483646 w 152"/>
                <a:gd name="T3" fmla="*/ 2147483646 h 134"/>
                <a:gd name="T4" fmla="*/ 2147483646 w 152"/>
                <a:gd name="T5" fmla="*/ 0 h 1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199" name="Google Shape;156;p3">
              <a:extLst>
                <a:ext uri="{FF2B5EF4-FFF2-40B4-BE49-F238E27FC236}">
                  <a16:creationId xmlns:a16="http://schemas.microsoft.com/office/drawing/2014/main" id="{DC12B874-AD6D-A93E-9093-0DC33F5CA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312" y="1780712"/>
              <a:ext cx="17829" cy="13766"/>
            </a:xfrm>
            <a:custGeom>
              <a:avLst/>
              <a:gdLst>
                <a:gd name="T0" fmla="*/ 2147483646 w 721"/>
                <a:gd name="T1" fmla="*/ 2147483646 h 551"/>
                <a:gd name="T2" fmla="*/ 2147483646 w 721"/>
                <a:gd name="T3" fmla="*/ 2147483646 h 551"/>
                <a:gd name="T4" fmla="*/ 2147483646 w 721"/>
                <a:gd name="T5" fmla="*/ 2147483646 h 55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0" name="Google Shape;157;p3">
              <a:extLst>
                <a:ext uri="{FF2B5EF4-FFF2-40B4-BE49-F238E27FC236}">
                  <a16:creationId xmlns:a16="http://schemas.microsoft.com/office/drawing/2014/main" id="{494AE7ED-9228-3591-91E5-3600A44F48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256" y="1829215"/>
              <a:ext cx="9368" cy="6158"/>
            </a:xfrm>
            <a:custGeom>
              <a:avLst/>
              <a:gdLst>
                <a:gd name="T0" fmla="*/ 2147483646 w 380"/>
                <a:gd name="T1" fmla="*/ 0 h 247"/>
                <a:gd name="T2" fmla="*/ 2147483646 w 380"/>
                <a:gd name="T3" fmla="*/ 2147483646 h 247"/>
                <a:gd name="T4" fmla="*/ 2147483646 w 380"/>
                <a:gd name="T5" fmla="*/ 2147483646 h 247"/>
                <a:gd name="T6" fmla="*/ 2147483646 w 380"/>
                <a:gd name="T7" fmla="*/ 2147483646 h 247"/>
                <a:gd name="T8" fmla="*/ 2147483646 w 380"/>
                <a:gd name="T9" fmla="*/ 2147483646 h 247"/>
                <a:gd name="T10" fmla="*/ 2147483646 w 380"/>
                <a:gd name="T11" fmla="*/ 2147483646 h 247"/>
                <a:gd name="T12" fmla="*/ 2147483646 w 380"/>
                <a:gd name="T13" fmla="*/ 2147483646 h 247"/>
                <a:gd name="T14" fmla="*/ 2147483646 w 380"/>
                <a:gd name="T15" fmla="*/ 2147483646 h 247"/>
                <a:gd name="T16" fmla="*/ 2147483646 w 380"/>
                <a:gd name="T17" fmla="*/ 2147483646 h 247"/>
                <a:gd name="T18" fmla="*/ 2147483646 w 380"/>
                <a:gd name="T19" fmla="*/ 2147483646 h 247"/>
                <a:gd name="T20" fmla="*/ 2147483646 w 380"/>
                <a:gd name="T21" fmla="*/ 2147483646 h 247"/>
                <a:gd name="T22" fmla="*/ 2147483646 w 380"/>
                <a:gd name="T23" fmla="*/ 0 h 24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1" name="Google Shape;158;p3">
              <a:extLst>
                <a:ext uri="{FF2B5EF4-FFF2-40B4-BE49-F238E27FC236}">
                  <a16:creationId xmlns:a16="http://schemas.microsoft.com/office/drawing/2014/main" id="{43CB6176-B38C-F6A2-9931-2EC3C3CE0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273" y="1867650"/>
              <a:ext cx="24779" cy="19200"/>
            </a:xfrm>
            <a:custGeom>
              <a:avLst/>
              <a:gdLst>
                <a:gd name="T0" fmla="*/ 2147483646 w 987"/>
                <a:gd name="T1" fmla="*/ 2147483646 h 759"/>
                <a:gd name="T2" fmla="*/ 2147483646 w 987"/>
                <a:gd name="T3" fmla="*/ 2147483646 h 759"/>
                <a:gd name="T4" fmla="*/ 2147483646 w 987"/>
                <a:gd name="T5" fmla="*/ 2147483646 h 75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2" name="Google Shape;159;p3">
              <a:extLst>
                <a:ext uri="{FF2B5EF4-FFF2-40B4-BE49-F238E27FC236}">
                  <a16:creationId xmlns:a16="http://schemas.microsoft.com/office/drawing/2014/main" id="{1CF8BF94-1FC9-CDBC-5E89-A1227DC67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617" y="1879624"/>
              <a:ext cx="20851" cy="17026"/>
            </a:xfrm>
            <a:custGeom>
              <a:avLst/>
              <a:gdLst>
                <a:gd name="T0" fmla="*/ 2147483646 w 835"/>
                <a:gd name="T1" fmla="*/ 0 h 683"/>
                <a:gd name="T2" fmla="*/ 2147483646 w 835"/>
                <a:gd name="T3" fmla="*/ 2147483646 h 683"/>
                <a:gd name="T4" fmla="*/ 2147483646 w 835"/>
                <a:gd name="T5" fmla="*/ 0 h 6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3" name="Google Shape;160;p3">
              <a:extLst>
                <a:ext uri="{FF2B5EF4-FFF2-40B4-BE49-F238E27FC236}">
                  <a16:creationId xmlns:a16="http://schemas.microsoft.com/office/drawing/2014/main" id="{EAEBDC21-D102-9FF2-9DD8-6D36BF151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337" y="1858540"/>
              <a:ext cx="16016" cy="12317"/>
            </a:xfrm>
            <a:custGeom>
              <a:avLst/>
              <a:gdLst>
                <a:gd name="T0" fmla="*/ 2147483646 w 645"/>
                <a:gd name="T1" fmla="*/ 0 h 494"/>
                <a:gd name="T2" fmla="*/ 2147483646 w 645"/>
                <a:gd name="T3" fmla="*/ 2147483646 h 494"/>
                <a:gd name="T4" fmla="*/ 2147483646 w 645"/>
                <a:gd name="T5" fmla="*/ 2147483646 h 494"/>
                <a:gd name="T6" fmla="*/ 0 w 645"/>
                <a:gd name="T7" fmla="*/ 2147483646 h 494"/>
                <a:gd name="T8" fmla="*/ 0 w 645"/>
                <a:gd name="T9" fmla="*/ 2147483646 h 494"/>
                <a:gd name="T10" fmla="*/ 2147483646 w 645"/>
                <a:gd name="T11" fmla="*/ 2147483646 h 494"/>
                <a:gd name="T12" fmla="*/ 2147483646 w 645"/>
                <a:gd name="T13" fmla="*/ 2147483646 h 494"/>
                <a:gd name="T14" fmla="*/ 2147483646 w 645"/>
                <a:gd name="T15" fmla="*/ 2147483646 h 494"/>
                <a:gd name="T16" fmla="*/ 2147483646 w 645"/>
                <a:gd name="T17" fmla="*/ 2147483646 h 494"/>
                <a:gd name="T18" fmla="*/ 2147483646 w 645"/>
                <a:gd name="T19" fmla="*/ 2147483646 h 494"/>
                <a:gd name="T20" fmla="*/ 2147483646 w 645"/>
                <a:gd name="T21" fmla="*/ 2147483646 h 494"/>
                <a:gd name="T22" fmla="*/ 2147483646 w 645"/>
                <a:gd name="T23" fmla="*/ 2147483646 h 494"/>
                <a:gd name="T24" fmla="*/ 2147483646 w 645"/>
                <a:gd name="T25" fmla="*/ 2147483646 h 494"/>
                <a:gd name="T26" fmla="*/ 2147483646 w 645"/>
                <a:gd name="T27" fmla="*/ 2147483646 h 494"/>
                <a:gd name="T28" fmla="*/ 2147483646 w 645"/>
                <a:gd name="T29" fmla="*/ 2147483646 h 494"/>
                <a:gd name="T30" fmla="*/ 2147483646 w 645"/>
                <a:gd name="T31" fmla="*/ 2147483646 h 494"/>
                <a:gd name="T32" fmla="*/ 2147483646 w 645"/>
                <a:gd name="T33" fmla="*/ 0 h 4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lnTo>
                    <a:pt x="247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4" name="Google Shape;161;p3">
              <a:extLst>
                <a:ext uri="{FF2B5EF4-FFF2-40B4-BE49-F238E27FC236}">
                  <a16:creationId xmlns:a16="http://schemas.microsoft.com/office/drawing/2014/main" id="{42AA411C-CC9B-7D78-7F98-DF84C1E2C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78" y="1807799"/>
              <a:ext cx="15714" cy="11592"/>
            </a:xfrm>
            <a:custGeom>
              <a:avLst/>
              <a:gdLst>
                <a:gd name="T0" fmla="*/ 2147483646 w 627"/>
                <a:gd name="T1" fmla="*/ 0 h 474"/>
                <a:gd name="T2" fmla="*/ 2147483646 w 627"/>
                <a:gd name="T3" fmla="*/ 2147483646 h 474"/>
                <a:gd name="T4" fmla="*/ 2147483646 w 627"/>
                <a:gd name="T5" fmla="*/ 0 h 47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5" name="Google Shape;162;p3">
              <a:extLst>
                <a:ext uri="{FF2B5EF4-FFF2-40B4-BE49-F238E27FC236}">
                  <a16:creationId xmlns:a16="http://schemas.microsoft.com/office/drawing/2014/main" id="{F7552AC6-016E-662A-A854-5889C3E2C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818" y="1787559"/>
              <a:ext cx="8763" cy="7245"/>
            </a:xfrm>
            <a:custGeom>
              <a:avLst/>
              <a:gdLst>
                <a:gd name="T0" fmla="*/ 2147483646 w 342"/>
                <a:gd name="T1" fmla="*/ 2147483646 h 286"/>
                <a:gd name="T2" fmla="*/ 2147483646 w 342"/>
                <a:gd name="T3" fmla="*/ 2147483646 h 286"/>
                <a:gd name="T4" fmla="*/ 2147483646 w 342"/>
                <a:gd name="T5" fmla="*/ 2147483646 h 2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6" name="Google Shape;163;p3">
              <a:extLst>
                <a:ext uri="{FF2B5EF4-FFF2-40B4-BE49-F238E27FC236}">
                  <a16:creationId xmlns:a16="http://schemas.microsoft.com/office/drawing/2014/main" id="{EC84B5E0-5BB0-0FB3-6C70-728859D28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804" y="1621214"/>
              <a:ext cx="22059" cy="16664"/>
            </a:xfrm>
            <a:custGeom>
              <a:avLst/>
              <a:gdLst>
                <a:gd name="T0" fmla="*/ 2147483646 w 873"/>
                <a:gd name="T1" fmla="*/ 2147483646 h 665"/>
                <a:gd name="T2" fmla="*/ 2147483646 w 873"/>
                <a:gd name="T3" fmla="*/ 2147483646 h 665"/>
                <a:gd name="T4" fmla="*/ 2147483646 w 873"/>
                <a:gd name="T5" fmla="*/ 2147483646 h 66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  <p:sp>
          <p:nvSpPr>
            <p:cNvPr id="207" name="Google Shape;164;p3">
              <a:extLst>
                <a:ext uri="{FF2B5EF4-FFF2-40B4-BE49-F238E27FC236}">
                  <a16:creationId xmlns:a16="http://schemas.microsoft.com/office/drawing/2014/main" id="{C4F779AC-C053-9BC2-924A-20EF5628F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58" y="1542255"/>
              <a:ext cx="23268" cy="18838"/>
            </a:xfrm>
            <a:custGeom>
              <a:avLst/>
              <a:gdLst>
                <a:gd name="T0" fmla="*/ 2147483646 w 930"/>
                <a:gd name="T1" fmla="*/ 0 h 759"/>
                <a:gd name="T2" fmla="*/ 2147483646 w 930"/>
                <a:gd name="T3" fmla="*/ 2147483646 h 759"/>
                <a:gd name="T4" fmla="*/ 2147483646 w 930"/>
                <a:gd name="T5" fmla="*/ 0 h 75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ru-RU" sz="2400"/>
            </a:p>
          </p:txBody>
        </p:sp>
      </p:grpSp>
      <p:sp>
        <p:nvSpPr>
          <p:cNvPr id="165" name="Google Shape;165;p3"/>
          <p:cNvSpPr txBox="1">
            <a:spLocks noGrp="1"/>
          </p:cNvSpPr>
          <p:nvPr>
            <p:ph type="subTitle" idx="1"/>
          </p:nvPr>
        </p:nvSpPr>
        <p:spPr>
          <a:xfrm>
            <a:off x="3528000" y="4152183"/>
            <a:ext cx="5136000" cy="1149600"/>
          </a:xfrm>
          <a:prstGeom prst="rect">
            <a:avLst/>
          </a:prstGeom>
        </p:spPr>
        <p:txBody>
          <a:bodyPr spcFirstLastPara="1" anchor="ctr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3"/>
          <p:cNvSpPr txBox="1">
            <a:spLocks noGrp="1"/>
          </p:cNvSpPr>
          <p:nvPr>
            <p:ph type="ctrTitle"/>
          </p:nvPr>
        </p:nvSpPr>
        <p:spPr>
          <a:xfrm>
            <a:off x="3528000" y="3458981"/>
            <a:ext cx="5136000" cy="10572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1067">
                <a:solidFill>
                  <a:srgbClr val="3C78D8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1067">
                <a:solidFill>
                  <a:srgbClr val="3C78D8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1067">
                <a:solidFill>
                  <a:srgbClr val="3C78D8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1067">
                <a:solidFill>
                  <a:srgbClr val="3C78D8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1067">
                <a:solidFill>
                  <a:srgbClr val="3C78D8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1067">
                <a:solidFill>
                  <a:srgbClr val="3C78D8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1067">
                <a:solidFill>
                  <a:srgbClr val="3C78D8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1067">
                <a:solidFill>
                  <a:srgbClr val="3C78D8"/>
                </a:solidFill>
              </a:defRPr>
            </a:lvl9pPr>
          </a:lstStyle>
          <a:p>
            <a:endParaRPr/>
          </a:p>
        </p:txBody>
      </p:sp>
      <p:sp>
        <p:nvSpPr>
          <p:cNvPr id="167" name="Google Shape;167;p3"/>
          <p:cNvSpPr txBox="1">
            <a:spLocks noGrp="1"/>
          </p:cNvSpPr>
          <p:nvPr>
            <p:ph type="title" idx="2"/>
          </p:nvPr>
        </p:nvSpPr>
        <p:spPr>
          <a:xfrm>
            <a:off x="3528000" y="1192233"/>
            <a:ext cx="5136000" cy="2709200"/>
          </a:xfrm>
          <a:prstGeom prst="rect">
            <a:avLst/>
          </a:prstGeom>
          <a:noFill/>
        </p:spPr>
        <p:txBody>
          <a:bodyPr spcFirstLastPara="1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0000"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64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64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64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64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64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64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64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64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0039971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">
  <p:cSld name="Only Title"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1;p26">
            <a:extLst>
              <a:ext uri="{FF2B5EF4-FFF2-40B4-BE49-F238E27FC236}">
                <a16:creationId xmlns:a16="http://schemas.microsoft.com/office/drawing/2014/main" id="{9BC2E4A1-9AF7-5D14-D47D-8D633259E03E}"/>
              </a:ext>
            </a:extLst>
          </p:cNvPr>
          <p:cNvSpPr/>
          <p:nvPr/>
        </p:nvSpPr>
        <p:spPr>
          <a:xfrm>
            <a:off x="3352921" y="590551"/>
            <a:ext cx="2595033" cy="1574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lIns="121900" tIns="121900" rIns="121900" bIns="121900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" sz="2400">
                <a:latin typeface="Arial" charset="0"/>
                <a:cs typeface="Arial" charset="0"/>
              </a:rPr>
              <a:t> </a:t>
            </a:r>
            <a:endParaRPr sz="2400">
              <a:latin typeface="Arial" charset="0"/>
              <a:cs typeface="Arial" charset="0"/>
            </a:endParaRPr>
          </a:p>
        </p:txBody>
      </p:sp>
      <p:sp>
        <p:nvSpPr>
          <p:cNvPr id="3" name="Google Shape;213;p26">
            <a:extLst>
              <a:ext uri="{FF2B5EF4-FFF2-40B4-BE49-F238E27FC236}">
                <a16:creationId xmlns:a16="http://schemas.microsoft.com/office/drawing/2014/main" id="{4AEE06E3-18A0-79FE-A1A5-812A683DA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4605" y="1782233"/>
            <a:ext cx="537633" cy="535517"/>
          </a:xfrm>
          <a:prstGeom prst="rect">
            <a:avLst/>
          </a:prstGeom>
          <a:noFill/>
          <a:ln w="19050">
            <a:solidFill>
              <a:schemeClr val="accent2"/>
            </a:solidFill>
            <a:round/>
            <a:headEnd type="none" w="sm" len="sm"/>
            <a:tailEnd type="none" w="sm" len="sm"/>
          </a:ln>
        </p:spPr>
        <p:txBody>
          <a:bodyPr lIns="121900" tIns="121900" rIns="121900" bIns="1219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ru-RU" altLang="ru-RU" sz="2400"/>
          </a:p>
        </p:txBody>
      </p:sp>
      <p:sp>
        <p:nvSpPr>
          <p:cNvPr id="212" name="Google Shape;212;p26"/>
          <p:cNvSpPr txBox="1">
            <a:spLocks noGrp="1"/>
          </p:cNvSpPr>
          <p:nvPr>
            <p:ph type="title"/>
          </p:nvPr>
        </p:nvSpPr>
        <p:spPr>
          <a:xfrm>
            <a:off x="814599" y="422325"/>
            <a:ext cx="3655600" cy="961200"/>
          </a:xfrm>
          <a:prstGeom prst="rect">
            <a:avLst/>
          </a:prstGeom>
        </p:spPr>
        <p:txBody>
          <a:bodyPr spcFirstLastPara="1" lIns="91425" tIns="91425" rIns="91425" bIns="91425" anchor="t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48724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32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75948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5DFB28-EDC9-9491-0DE8-05079ED9EF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33E9999-663E-60CB-D51E-4FB319113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E1398B-4811-9904-9B02-762FD27F5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DE9C21-DCF7-A2CB-CF7E-7728CE96E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07F1F0-4809-F704-29C1-5B6FCA508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63744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EBF9AC-7A36-80D9-262E-0537E6233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44E3BD-5034-CE67-1746-0F6D2F8AC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9EA60D-A7C5-F56F-0BFF-4808E2DDE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78D05C-0D29-1433-A902-C047E536D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3E6202-4695-4AAE-A7B5-0751DA5AD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64892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4D5D68-A335-A15E-CBBF-8CAF33397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1006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A926889-E23D-2BB4-F250-A44C777C6F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78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EEC868-DBC8-9992-85A6-67406ADAA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D3D32E-DE68-91C9-636B-4D81C37D8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8CC148-1981-1C01-CDE2-FD7DC735E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24220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BE4513-13E9-4DD2-7735-BCBBB090A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6FEFC3-0C9D-B1AF-5DAD-713F711356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5389BC9-059E-0560-4489-798246A107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0C9C99A-82A8-B07F-8B4F-430776D29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979986C-D5B5-7AA7-F449-CE26FCAE4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78AEA78-5967-D0CF-8A08-23BBA0717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98155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7E1D76-1F07-5493-3004-2B4A3C73C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B2B4EFA-151D-F094-3232-9BB4E0F242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1" y="1681167"/>
            <a:ext cx="515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0664FA7-713C-0320-F093-9D4F9EB87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1" y="2505075"/>
            <a:ext cx="515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8F552C3-2489-BE4E-7D33-EF1A08289F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7" y="1681167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A4E11F7-F78D-81A6-F86A-2757C211CD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7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F05AAC8-3417-D459-FED7-C0FF5B93D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815A1DF-A083-2F30-C983-E45222DFA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FE151C6-FE25-1440-D6C1-D8B180809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66716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298F44-CB8E-ADD5-0618-D9D1A2121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FE970D5-2A6E-0F1A-5ACA-AE4951E6C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943410C-7327-6C05-0B66-921DECF9B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CD5B0E-C6A4-61E8-F9DD-44B06C147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00903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30800CC-1839-6350-C9C3-8184B83D4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B3E0424-5057-2A25-0028-83686B5BA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36FDBA9-A8E8-BA89-C15F-BFC1AB7FC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56016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665118-04F9-C969-2558-EB946B63C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975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2D695B-7F37-FF87-FDE2-3D1D8A544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75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17239E0-20AE-A981-9558-EDD9784560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975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6608AF1-FAC5-E89B-46DC-9A004F99A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1CF7C87-E6A7-6097-B10B-D8904BF5E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DC5B95F-05D1-2246-5DDE-A32A339C9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72391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3E8162-CBC4-1D14-FF93-2A3E21414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975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A38F854-3503-950A-4891-A382F95FA4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750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231553F-41CC-C616-E2F1-D6D830797C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975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DE8C4B4-D0E2-7CBA-A739-3B19AAB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F7DE0FA-AC68-4395-48D9-139270169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91DD77-B6E4-AC2C-76BB-3718C0DC1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68603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5ED4D9-33A5-C2BF-9CE3-8045C9DF5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6A49DC1-49AE-96D1-87E0-04E6113F73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85AEFA-18A7-475B-C61B-FBEB79E98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350C06-50C3-0EF8-1A6B-2D95DAD2F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5AB5DD-8DD7-54D7-FA49-7FAB91EDF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5103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41463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05962AF-93DD-A11A-405C-4CA1F1E9D2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3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DFFF079-D03C-4FB5-663D-130E0B3634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3C8EDB-7FD2-4039-DF7A-FD28C6382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C97ED7-71A5-B7FD-B13F-0DE09EDDD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C9356D1-B964-0CC6-9480-03E8D7CB8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82794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24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58456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90344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9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16459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3439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3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3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97963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21826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26721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14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19223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257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70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76216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50727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37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37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57394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64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07224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66760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702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2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2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2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43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5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26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97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686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89266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1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1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72214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52" y="1535117"/>
            <a:ext cx="5386919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8" indent="0">
              <a:buNone/>
              <a:defRPr sz="1900" b="1"/>
            </a:lvl3pPr>
            <a:lvl4pPr marL="1371328" indent="0">
              <a:buNone/>
              <a:defRPr sz="1600" b="1"/>
            </a:lvl4pPr>
            <a:lvl5pPr marL="1828437" indent="0">
              <a:buNone/>
              <a:defRPr sz="1600" b="1"/>
            </a:lvl5pPr>
            <a:lvl6pPr marL="2285550" indent="0">
              <a:buNone/>
              <a:defRPr sz="1600" b="1"/>
            </a:lvl6pPr>
            <a:lvl7pPr marL="2742654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52" y="2174879"/>
            <a:ext cx="53869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58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8" indent="0">
              <a:buNone/>
              <a:defRPr sz="1900" b="1"/>
            </a:lvl3pPr>
            <a:lvl4pPr marL="1371328" indent="0">
              <a:buNone/>
              <a:defRPr sz="1600" b="1"/>
            </a:lvl4pPr>
            <a:lvl5pPr marL="1828437" indent="0">
              <a:buNone/>
              <a:defRPr sz="1600" b="1"/>
            </a:lvl5pPr>
            <a:lvl6pPr marL="2285550" indent="0">
              <a:buNone/>
              <a:defRPr sz="1600" b="1"/>
            </a:lvl6pPr>
            <a:lvl7pPr marL="2742654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58" y="2174879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75642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63885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79647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7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5" y="273189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7" y="1435123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107" indent="0">
              <a:buNone/>
              <a:defRPr sz="1200"/>
            </a:lvl2pPr>
            <a:lvl3pPr marL="914218" indent="0">
              <a:buNone/>
              <a:defRPr sz="1100"/>
            </a:lvl3pPr>
            <a:lvl4pPr marL="1371328" indent="0">
              <a:buNone/>
              <a:defRPr sz="900"/>
            </a:lvl4pPr>
            <a:lvl5pPr marL="1828437" indent="0">
              <a:buNone/>
              <a:defRPr sz="900"/>
            </a:lvl5pPr>
            <a:lvl6pPr marL="2285550" indent="0">
              <a:buNone/>
              <a:defRPr sz="900"/>
            </a:lvl6pPr>
            <a:lvl7pPr marL="2742654" indent="0">
              <a:buNone/>
              <a:defRPr sz="900"/>
            </a:lvl7pPr>
            <a:lvl8pPr marL="3199760" indent="0">
              <a:buNone/>
              <a:defRPr sz="900"/>
            </a:lvl8pPr>
            <a:lvl9pPr marL="365686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021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51374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9" y="4800605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07" indent="0">
              <a:buNone/>
              <a:defRPr sz="2800"/>
            </a:lvl2pPr>
            <a:lvl3pPr marL="914218" indent="0">
              <a:buNone/>
              <a:defRPr sz="2400"/>
            </a:lvl3pPr>
            <a:lvl4pPr marL="1371328" indent="0">
              <a:buNone/>
              <a:defRPr sz="2000"/>
            </a:lvl4pPr>
            <a:lvl5pPr marL="1828437" indent="0">
              <a:buNone/>
              <a:defRPr sz="2000"/>
            </a:lvl5pPr>
            <a:lvl6pPr marL="2285550" indent="0">
              <a:buNone/>
              <a:defRPr sz="2000"/>
            </a:lvl6pPr>
            <a:lvl7pPr marL="2742654" indent="0">
              <a:buNone/>
              <a:defRPr sz="2000"/>
            </a:lvl7pPr>
            <a:lvl8pPr marL="3199760" indent="0">
              <a:buNone/>
              <a:defRPr sz="2000"/>
            </a:lvl8pPr>
            <a:lvl9pPr marL="3656867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9" y="5367351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107" indent="0">
              <a:buNone/>
              <a:defRPr sz="1200"/>
            </a:lvl2pPr>
            <a:lvl3pPr marL="914218" indent="0">
              <a:buNone/>
              <a:defRPr sz="1100"/>
            </a:lvl3pPr>
            <a:lvl4pPr marL="1371328" indent="0">
              <a:buNone/>
              <a:defRPr sz="900"/>
            </a:lvl4pPr>
            <a:lvl5pPr marL="1828437" indent="0">
              <a:buNone/>
              <a:defRPr sz="900"/>
            </a:lvl5pPr>
            <a:lvl6pPr marL="2285550" indent="0">
              <a:buNone/>
              <a:defRPr sz="900"/>
            </a:lvl6pPr>
            <a:lvl7pPr marL="2742654" indent="0">
              <a:buNone/>
              <a:defRPr sz="900"/>
            </a:lvl7pPr>
            <a:lvl8pPr marL="3199760" indent="0">
              <a:buNone/>
              <a:defRPr sz="900"/>
            </a:lvl8pPr>
            <a:lvl9pPr marL="365686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45186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6673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68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68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53139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61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20362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51646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703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2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2735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1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1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5663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52" y="1535117"/>
            <a:ext cx="538691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52" y="2174879"/>
            <a:ext cx="53869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53" y="1535117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53" y="2174879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88167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69204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4810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3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3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52385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5" y="273186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7" y="143511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02073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9" y="48006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9" y="53673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82893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16584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74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74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12654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766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58979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5DFB28-EDC9-9491-0DE8-05079ED9EF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33E9999-663E-60CB-D51E-4FB3191134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11" indent="0" algn="ctr">
              <a:buNone/>
              <a:defRPr sz="2000"/>
            </a:lvl2pPr>
            <a:lvl3pPr marL="914037" indent="0" algn="ctr">
              <a:buNone/>
              <a:defRPr sz="1900"/>
            </a:lvl3pPr>
            <a:lvl4pPr marL="1371056" indent="0" algn="ctr">
              <a:buNone/>
              <a:defRPr sz="1600"/>
            </a:lvl4pPr>
            <a:lvl5pPr marL="1828074" indent="0" algn="ctr">
              <a:buNone/>
              <a:defRPr sz="1600"/>
            </a:lvl5pPr>
            <a:lvl6pPr marL="2285102" indent="0" algn="ctr">
              <a:buNone/>
              <a:defRPr sz="1600"/>
            </a:lvl6pPr>
            <a:lvl7pPr marL="2742110" indent="0" algn="ctr">
              <a:buNone/>
              <a:defRPr sz="1600"/>
            </a:lvl7pPr>
            <a:lvl8pPr marL="3199120" indent="0" algn="ctr">
              <a:buNone/>
              <a:defRPr sz="1600"/>
            </a:lvl8pPr>
            <a:lvl9pPr marL="3656131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E1398B-4811-9904-9B02-762FD27F5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DE9C21-DCF7-A2CB-CF7E-7728CE96E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07F1F0-4809-F704-29C1-5B6FCA508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6176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EBF9AC-7A36-80D9-262E-0537E6233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44E3BD-5034-CE67-1746-0F6D2F8AC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9EA60D-A7C5-F56F-0BFF-4808E2DDE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78D05C-0D29-1433-A902-C047E536D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3E6202-4695-4AAE-A7B5-0751DA5AD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09568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4D5D68-A335-A15E-CBBF-8CAF33397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91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A926889-E23D-2BB4-F250-A44C777C6F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61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03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0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1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1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1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EEC868-DBC8-9992-85A6-67406ADAA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D3D32E-DE68-91C9-636B-4D81C37D8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8CC148-1981-1C01-CDE2-FD7DC735E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6860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BE4513-13E9-4DD2-7735-BCBBB090A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6FEFC3-0C9D-B1AF-5DAD-713F711356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5389BC9-059E-0560-4489-798246A107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0C9C99A-82A8-B07F-8B4F-430776D29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979986C-D5B5-7AA7-F449-CE26FCAE4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78AEA78-5967-D0CF-8A08-23BBA0717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79983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7E1D76-1F07-5493-3004-2B4A3C73C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B2B4EFA-151D-F094-3232-9BB4E0F242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1" y="1681167"/>
            <a:ext cx="515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900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0664FA7-713C-0320-F093-9D4F9EB87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1" y="2505075"/>
            <a:ext cx="515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8F552C3-2489-BE4E-7D33-EF1A08289F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7" y="1681167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900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A4E11F7-F78D-81A6-F86A-2757C211CD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7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F05AAC8-3417-D459-FED7-C0FF5B93D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815A1DF-A083-2F30-C983-E45222DFA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FE151C6-FE25-1440-D6C1-D8B180809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7743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097589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298F44-CB8E-ADD5-0618-D9D1A2121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FE970D5-2A6E-0F1A-5ACA-AE4951E6C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943410C-7327-6C05-0B66-921DECF9B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6CD5B0E-C6A4-61E8-F9DD-44B06C147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7827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30800CC-1839-6350-C9C3-8184B83D4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B3E0424-5057-2A25-0028-83686B5BA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36FDBA9-A8E8-BA89-C15F-BFC1AB7FC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80168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665118-04F9-C969-2558-EB946B63C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886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2D695B-7F37-FF87-FDE2-3D1D8A544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59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17239E0-20AE-A981-9558-EDD9784560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886" y="2057403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11" indent="0">
              <a:buNone/>
              <a:defRPr sz="1500"/>
            </a:lvl2pPr>
            <a:lvl3pPr marL="914037" indent="0">
              <a:buNone/>
              <a:defRPr sz="1200"/>
            </a:lvl3pPr>
            <a:lvl4pPr marL="1371056" indent="0">
              <a:buNone/>
              <a:defRPr sz="1100"/>
            </a:lvl4pPr>
            <a:lvl5pPr marL="1828074" indent="0">
              <a:buNone/>
              <a:defRPr sz="1100"/>
            </a:lvl5pPr>
            <a:lvl6pPr marL="2285102" indent="0">
              <a:buNone/>
              <a:defRPr sz="1100"/>
            </a:lvl6pPr>
            <a:lvl7pPr marL="2742110" indent="0">
              <a:buNone/>
              <a:defRPr sz="1100"/>
            </a:lvl7pPr>
            <a:lvl8pPr marL="3199120" indent="0">
              <a:buNone/>
              <a:defRPr sz="1100"/>
            </a:lvl8pPr>
            <a:lvl9pPr marL="3656131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6608AF1-FAC5-E89B-46DC-9A004F99A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1CF7C87-E6A7-6097-B10B-D8904BF5E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DC5B95F-05D1-2246-5DDE-A32A339C9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66834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3E8162-CBC4-1D14-FF93-2A3E21414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886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A38F854-3503-950A-4891-A382F95FA4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59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37" indent="0">
              <a:buNone/>
              <a:defRPr sz="2400"/>
            </a:lvl3pPr>
            <a:lvl4pPr marL="1371056" indent="0">
              <a:buNone/>
              <a:defRPr sz="2000"/>
            </a:lvl4pPr>
            <a:lvl5pPr marL="1828074" indent="0">
              <a:buNone/>
              <a:defRPr sz="2000"/>
            </a:lvl5pPr>
            <a:lvl6pPr marL="2285102" indent="0">
              <a:buNone/>
              <a:defRPr sz="2000"/>
            </a:lvl6pPr>
            <a:lvl7pPr marL="2742110" indent="0">
              <a:buNone/>
              <a:defRPr sz="2000"/>
            </a:lvl7pPr>
            <a:lvl8pPr marL="3199120" indent="0">
              <a:buNone/>
              <a:defRPr sz="2000"/>
            </a:lvl8pPr>
            <a:lvl9pPr marL="365613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231553F-41CC-C616-E2F1-D6D830797C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886" y="2057403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11" indent="0">
              <a:buNone/>
              <a:defRPr sz="1500"/>
            </a:lvl2pPr>
            <a:lvl3pPr marL="914037" indent="0">
              <a:buNone/>
              <a:defRPr sz="1200"/>
            </a:lvl3pPr>
            <a:lvl4pPr marL="1371056" indent="0">
              <a:buNone/>
              <a:defRPr sz="1100"/>
            </a:lvl4pPr>
            <a:lvl5pPr marL="1828074" indent="0">
              <a:buNone/>
              <a:defRPr sz="1100"/>
            </a:lvl5pPr>
            <a:lvl6pPr marL="2285102" indent="0">
              <a:buNone/>
              <a:defRPr sz="1100"/>
            </a:lvl6pPr>
            <a:lvl7pPr marL="2742110" indent="0">
              <a:buNone/>
              <a:defRPr sz="1100"/>
            </a:lvl7pPr>
            <a:lvl8pPr marL="3199120" indent="0">
              <a:buNone/>
              <a:defRPr sz="1100"/>
            </a:lvl8pPr>
            <a:lvl9pPr marL="3656131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DE8C4B4-D0E2-7CBA-A739-3B19AAB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F7DE0FA-AC68-4395-48D9-139270169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91DD77-B6E4-AC2C-76BB-3718C0DC1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439825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5ED4D9-33A5-C2BF-9CE3-8045C9DF5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6A49DC1-49AE-96D1-87E0-04E6113F73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85AEFA-18A7-475B-C61B-FBEB79E98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350C06-50C3-0EF8-1A6B-2D95DAD2F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5AB5DD-8DD7-54D7-FA49-7FAB91EDF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00951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05962AF-93DD-A11A-405C-4CA1F1E9D2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3" y="365146"/>
            <a:ext cx="2628900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DFFF079-D03C-4FB5-663D-130E0B3634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46"/>
            <a:ext cx="7734300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3C8EDB-7FD2-4039-DF7A-FD28C6382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C97ED7-71A5-B7FD-B13F-0DE09EDDD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C9356D1-B964-0CC6-9480-03E8D7CB8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17992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11" indent="0" algn="ctr">
              <a:buNone/>
              <a:defRPr sz="2000"/>
            </a:lvl2pPr>
            <a:lvl3pPr marL="914037" indent="0" algn="ctr">
              <a:buNone/>
              <a:defRPr sz="1900"/>
            </a:lvl3pPr>
            <a:lvl4pPr marL="1371056" indent="0" algn="ctr">
              <a:buNone/>
              <a:defRPr sz="1600"/>
            </a:lvl4pPr>
            <a:lvl5pPr marL="1828074" indent="0" algn="ctr">
              <a:buNone/>
              <a:defRPr sz="1600"/>
            </a:lvl5pPr>
            <a:lvl6pPr marL="2285102" indent="0" algn="ctr">
              <a:buNone/>
              <a:defRPr sz="1600"/>
            </a:lvl6pPr>
            <a:lvl7pPr marL="2742110" indent="0" algn="ctr">
              <a:buNone/>
              <a:defRPr sz="1600"/>
            </a:lvl7pPr>
            <a:lvl8pPr marL="3199120" indent="0" algn="ctr">
              <a:buNone/>
              <a:defRPr sz="1600"/>
            </a:lvl8pPr>
            <a:lvl9pPr marL="3656131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35334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77431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6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7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03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0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1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1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1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24977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3572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801757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91" y="1681167"/>
            <a:ext cx="515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900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91" y="2505075"/>
            <a:ext cx="515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7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900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44319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59062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962209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10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5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810" y="2057403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11" indent="0">
              <a:buNone/>
              <a:defRPr sz="1500"/>
            </a:lvl2pPr>
            <a:lvl3pPr marL="914037" indent="0">
              <a:buNone/>
              <a:defRPr sz="1200"/>
            </a:lvl3pPr>
            <a:lvl4pPr marL="1371056" indent="0">
              <a:buNone/>
              <a:defRPr sz="1100"/>
            </a:lvl4pPr>
            <a:lvl5pPr marL="1828074" indent="0">
              <a:buNone/>
              <a:defRPr sz="1100"/>
            </a:lvl5pPr>
            <a:lvl6pPr marL="2285102" indent="0">
              <a:buNone/>
              <a:defRPr sz="1100"/>
            </a:lvl6pPr>
            <a:lvl7pPr marL="2742110" indent="0">
              <a:buNone/>
              <a:defRPr sz="1100"/>
            </a:lvl7pPr>
            <a:lvl8pPr marL="3199120" indent="0">
              <a:buNone/>
              <a:defRPr sz="1100"/>
            </a:lvl8pPr>
            <a:lvl9pPr marL="3656131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83387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810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5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37" indent="0">
              <a:buNone/>
              <a:defRPr sz="2400"/>
            </a:lvl3pPr>
            <a:lvl4pPr marL="1371056" indent="0">
              <a:buNone/>
              <a:defRPr sz="2000"/>
            </a:lvl4pPr>
            <a:lvl5pPr marL="1828074" indent="0">
              <a:buNone/>
              <a:defRPr sz="2000"/>
            </a:lvl5pPr>
            <a:lvl6pPr marL="2285102" indent="0">
              <a:buNone/>
              <a:defRPr sz="2000"/>
            </a:lvl6pPr>
            <a:lvl7pPr marL="2742110" indent="0">
              <a:buNone/>
              <a:defRPr sz="2000"/>
            </a:lvl7pPr>
            <a:lvl8pPr marL="3199120" indent="0">
              <a:buNone/>
              <a:defRPr sz="2000"/>
            </a:lvl8pPr>
            <a:lvl9pPr marL="365613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810" y="2057403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11" indent="0">
              <a:buNone/>
              <a:defRPr sz="1500"/>
            </a:lvl2pPr>
            <a:lvl3pPr marL="914037" indent="0">
              <a:buNone/>
              <a:defRPr sz="1200"/>
            </a:lvl3pPr>
            <a:lvl4pPr marL="1371056" indent="0">
              <a:buNone/>
              <a:defRPr sz="1100"/>
            </a:lvl4pPr>
            <a:lvl5pPr marL="1828074" indent="0">
              <a:buNone/>
              <a:defRPr sz="1100"/>
            </a:lvl5pPr>
            <a:lvl6pPr marL="2285102" indent="0">
              <a:buNone/>
              <a:defRPr sz="1100"/>
            </a:lvl6pPr>
            <a:lvl7pPr marL="2742110" indent="0">
              <a:buNone/>
              <a:defRPr sz="1100"/>
            </a:lvl7pPr>
            <a:lvl8pPr marL="3199120" indent="0">
              <a:buNone/>
              <a:defRPr sz="1100"/>
            </a:lvl8pPr>
            <a:lvl9pPr marL="3656131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921709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839047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46"/>
            <a:ext cx="2628900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46"/>
            <a:ext cx="7734300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290199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6009"/>
            <a:ext cx="10363200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8"/>
            <a:ext cx="8534400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0633855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4991" y="274708"/>
            <a:ext cx="978804" cy="630864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1187" y="1498277"/>
            <a:ext cx="10990263" cy="307776"/>
          </a:xfrm>
        </p:spPr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1177" y="2212943"/>
            <a:ext cx="9979819" cy="307776"/>
          </a:xfrm>
        </p:spPr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46328687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1187" y="1498277"/>
            <a:ext cx="10990263" cy="307776"/>
          </a:xfrm>
        </p:spPr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60"/>
            <a:ext cx="5303520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60"/>
            <a:ext cx="5303520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34425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1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726236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27456" y="393145"/>
            <a:ext cx="4876800" cy="45886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1187" y="1498277"/>
            <a:ext cx="10990263" cy="307776"/>
          </a:xfrm>
        </p:spPr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2811949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9831440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605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1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110490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93908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2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3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83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18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71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362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796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354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126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4709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97140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376913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30" y="1535125"/>
            <a:ext cx="5386919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31" indent="0">
              <a:buNone/>
              <a:defRPr sz="2000" b="1"/>
            </a:lvl2pPr>
            <a:lvl3pPr marL="911812" indent="0">
              <a:buNone/>
              <a:defRPr sz="1900" b="1"/>
            </a:lvl3pPr>
            <a:lvl4pPr marL="1367716" indent="0">
              <a:buNone/>
              <a:defRPr sz="1600" b="1"/>
            </a:lvl4pPr>
            <a:lvl5pPr marL="1823621" indent="0">
              <a:buNone/>
              <a:defRPr sz="1600" b="1"/>
            </a:lvl5pPr>
            <a:lvl6pPr marL="2279602" indent="0">
              <a:buNone/>
              <a:defRPr sz="1600" b="1"/>
            </a:lvl6pPr>
            <a:lvl7pPr marL="2735433" indent="0">
              <a:buNone/>
              <a:defRPr sz="1600" b="1"/>
            </a:lvl7pPr>
            <a:lvl8pPr marL="3191264" indent="0">
              <a:buNone/>
              <a:defRPr sz="1600" b="1"/>
            </a:lvl8pPr>
            <a:lvl9pPr marL="364709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30" y="2174879"/>
            <a:ext cx="53869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537" y="1535125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31" indent="0">
              <a:buNone/>
              <a:defRPr sz="2000" b="1"/>
            </a:lvl2pPr>
            <a:lvl3pPr marL="911812" indent="0">
              <a:buNone/>
              <a:defRPr sz="1900" b="1"/>
            </a:lvl3pPr>
            <a:lvl4pPr marL="1367716" indent="0">
              <a:buNone/>
              <a:defRPr sz="1600" b="1"/>
            </a:lvl4pPr>
            <a:lvl5pPr marL="1823621" indent="0">
              <a:buNone/>
              <a:defRPr sz="1600" b="1"/>
            </a:lvl5pPr>
            <a:lvl6pPr marL="2279602" indent="0">
              <a:buNone/>
              <a:defRPr sz="1600" b="1"/>
            </a:lvl6pPr>
            <a:lvl7pPr marL="2735433" indent="0">
              <a:buNone/>
              <a:defRPr sz="1600" b="1"/>
            </a:lvl7pPr>
            <a:lvl8pPr marL="3191264" indent="0">
              <a:buNone/>
              <a:defRPr sz="1600" b="1"/>
            </a:lvl8pPr>
            <a:lvl9pPr marL="364709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537" y="2174879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03209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167908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48449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15" y="273061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47" y="273229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15" y="1435152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5831" indent="0">
              <a:buNone/>
              <a:defRPr sz="1200"/>
            </a:lvl2pPr>
            <a:lvl3pPr marL="911812" indent="0">
              <a:buNone/>
              <a:defRPr sz="1100"/>
            </a:lvl3pPr>
            <a:lvl4pPr marL="1367716" indent="0">
              <a:buNone/>
              <a:defRPr sz="900"/>
            </a:lvl4pPr>
            <a:lvl5pPr marL="1823621" indent="0">
              <a:buNone/>
              <a:defRPr sz="900"/>
            </a:lvl5pPr>
            <a:lvl6pPr marL="2279602" indent="0">
              <a:buNone/>
              <a:defRPr sz="900"/>
            </a:lvl6pPr>
            <a:lvl7pPr marL="2735433" indent="0">
              <a:buNone/>
              <a:defRPr sz="900"/>
            </a:lvl7pPr>
            <a:lvl8pPr marL="3191264" indent="0">
              <a:buNone/>
              <a:defRPr sz="900"/>
            </a:lvl8pPr>
            <a:lvl9pPr marL="364709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572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6375B0-3A43-4C69-9D95-61D3CA6BA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E6D072-4678-4D03-8E76-06C5F4710D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0F04F41-0AEE-4CA8-B179-313934219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6BB18-8B41-4BC3-8BEF-7680F93ACC56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0C2F12-1CEB-4E3B-AE5D-7E34E7FAF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E06C2A-6FCB-421D-8A3D-8593C7896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08D0A-CCC0-4ACF-B716-AF1822D5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5265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135759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9" y="4800613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5831" indent="0">
              <a:buNone/>
              <a:defRPr sz="2800"/>
            </a:lvl2pPr>
            <a:lvl3pPr marL="911812" indent="0">
              <a:buNone/>
              <a:defRPr sz="2400"/>
            </a:lvl3pPr>
            <a:lvl4pPr marL="1367716" indent="0">
              <a:buNone/>
              <a:defRPr sz="2000"/>
            </a:lvl4pPr>
            <a:lvl5pPr marL="1823621" indent="0">
              <a:buNone/>
              <a:defRPr sz="2000"/>
            </a:lvl5pPr>
            <a:lvl6pPr marL="2279602" indent="0">
              <a:buNone/>
              <a:defRPr sz="2000"/>
            </a:lvl6pPr>
            <a:lvl7pPr marL="2735433" indent="0">
              <a:buNone/>
              <a:defRPr sz="2000"/>
            </a:lvl7pPr>
            <a:lvl8pPr marL="3191264" indent="0">
              <a:buNone/>
              <a:defRPr sz="2000"/>
            </a:lvl8pPr>
            <a:lvl9pPr marL="364709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9" y="5367499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5831" indent="0">
              <a:buNone/>
              <a:defRPr sz="1200"/>
            </a:lvl2pPr>
            <a:lvl3pPr marL="911812" indent="0">
              <a:buNone/>
              <a:defRPr sz="1100"/>
            </a:lvl3pPr>
            <a:lvl4pPr marL="1367716" indent="0">
              <a:buNone/>
              <a:defRPr sz="900"/>
            </a:lvl4pPr>
            <a:lvl5pPr marL="1823621" indent="0">
              <a:buNone/>
              <a:defRPr sz="900"/>
            </a:lvl5pPr>
            <a:lvl6pPr marL="2279602" indent="0">
              <a:buNone/>
              <a:defRPr sz="900"/>
            </a:lvl6pPr>
            <a:lvl7pPr marL="2735433" indent="0">
              <a:buNone/>
              <a:defRPr sz="900"/>
            </a:lvl7pPr>
            <a:lvl8pPr marL="3191264" indent="0">
              <a:buNone/>
              <a:defRPr sz="900"/>
            </a:lvl8pPr>
            <a:lvl9pPr marL="364709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998315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500912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72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1" y="274672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50180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5" y="1997275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681" y="3643583"/>
            <a:ext cx="8001001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4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0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6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2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86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577058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364111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5" y="4131735"/>
            <a:ext cx="9715500" cy="127694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5" y="2725315"/>
            <a:ext cx="9715500" cy="140642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0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220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3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44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05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366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26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4867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815528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21" y="1500192"/>
            <a:ext cx="5048251" cy="4243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69" y="1500192"/>
            <a:ext cx="5048251" cy="4243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783995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6" y="1439187"/>
            <a:ext cx="5050235" cy="59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039" indent="0">
              <a:buNone/>
              <a:defRPr sz="2000" b="1"/>
            </a:lvl2pPr>
            <a:lvl3pPr marL="912201" indent="0">
              <a:buNone/>
              <a:defRPr sz="1900" b="1"/>
            </a:lvl3pPr>
            <a:lvl4pPr marL="1368302" indent="0">
              <a:buNone/>
              <a:defRPr sz="1600" b="1"/>
            </a:lvl4pPr>
            <a:lvl5pPr marL="1824402" indent="0">
              <a:buNone/>
              <a:defRPr sz="1600" b="1"/>
            </a:lvl5pPr>
            <a:lvl6pPr marL="2280566" indent="0">
              <a:buNone/>
              <a:defRPr sz="1600" b="1"/>
            </a:lvl6pPr>
            <a:lvl7pPr marL="2736602" indent="0">
              <a:buNone/>
              <a:defRPr sz="1600" b="1"/>
            </a:lvl7pPr>
            <a:lvl8pPr marL="3192640" indent="0">
              <a:buNone/>
              <a:defRPr sz="1600" b="1"/>
            </a:lvl8pPr>
            <a:lvl9pPr marL="36486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6" y="2038994"/>
            <a:ext cx="5050235" cy="3704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301" y="1439187"/>
            <a:ext cx="5052219" cy="59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039" indent="0">
              <a:buNone/>
              <a:defRPr sz="2000" b="1"/>
            </a:lvl2pPr>
            <a:lvl3pPr marL="912201" indent="0">
              <a:buNone/>
              <a:defRPr sz="1900" b="1"/>
            </a:lvl3pPr>
            <a:lvl4pPr marL="1368302" indent="0">
              <a:buNone/>
              <a:defRPr sz="1600" b="1"/>
            </a:lvl4pPr>
            <a:lvl5pPr marL="1824402" indent="0">
              <a:buNone/>
              <a:defRPr sz="1600" b="1"/>
            </a:lvl5pPr>
            <a:lvl6pPr marL="2280566" indent="0">
              <a:buNone/>
              <a:defRPr sz="1600" b="1"/>
            </a:lvl6pPr>
            <a:lvl7pPr marL="2736602" indent="0">
              <a:buNone/>
              <a:defRPr sz="1600" b="1"/>
            </a:lvl7pPr>
            <a:lvl8pPr marL="3192640" indent="0">
              <a:buNone/>
              <a:defRPr sz="1600" b="1"/>
            </a:lvl8pPr>
            <a:lvl9pPr marL="36486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301" y="2038994"/>
            <a:ext cx="5052219" cy="3704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343140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664045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8548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516938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743" y="256179"/>
            <a:ext cx="3760391" cy="108942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59" y="256122"/>
            <a:ext cx="6389689" cy="548729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743" y="1345405"/>
            <a:ext cx="3760391" cy="4397872"/>
          </a:xfrm>
        </p:spPr>
        <p:txBody>
          <a:bodyPr/>
          <a:lstStyle>
            <a:lvl1pPr marL="0" indent="0">
              <a:buNone/>
              <a:defRPr sz="1500"/>
            </a:lvl1pPr>
            <a:lvl2pPr marL="456039" indent="0">
              <a:buNone/>
              <a:defRPr sz="1200"/>
            </a:lvl2pPr>
            <a:lvl3pPr marL="912201" indent="0">
              <a:buNone/>
              <a:defRPr sz="1100"/>
            </a:lvl3pPr>
            <a:lvl4pPr marL="1368302" indent="0">
              <a:buNone/>
              <a:defRPr sz="900"/>
            </a:lvl4pPr>
            <a:lvl5pPr marL="1824402" indent="0">
              <a:buNone/>
              <a:defRPr sz="900"/>
            </a:lvl5pPr>
            <a:lvl6pPr marL="2280566" indent="0">
              <a:buNone/>
              <a:defRPr sz="900"/>
            </a:lvl6pPr>
            <a:lvl7pPr marL="2736602" indent="0">
              <a:buNone/>
              <a:defRPr sz="900"/>
            </a:lvl7pPr>
            <a:lvl8pPr marL="3192640" indent="0">
              <a:buNone/>
              <a:defRPr sz="900"/>
            </a:lvl8pPr>
            <a:lvl9pPr marL="364867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299856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5" y="4500662"/>
            <a:ext cx="6858000" cy="5313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5" y="574708"/>
            <a:ext cx="6858000" cy="3857625"/>
          </a:xfrm>
        </p:spPr>
        <p:txBody>
          <a:bodyPr/>
          <a:lstStyle>
            <a:lvl1pPr marL="0" indent="0">
              <a:buNone/>
              <a:defRPr sz="3200"/>
            </a:lvl1pPr>
            <a:lvl2pPr marL="456039" indent="0">
              <a:buNone/>
              <a:defRPr sz="2800"/>
            </a:lvl2pPr>
            <a:lvl3pPr marL="912201" indent="0">
              <a:buNone/>
              <a:defRPr sz="2400"/>
            </a:lvl3pPr>
            <a:lvl4pPr marL="1368302" indent="0">
              <a:buNone/>
              <a:defRPr sz="2000"/>
            </a:lvl4pPr>
            <a:lvl5pPr marL="1824402" indent="0">
              <a:buNone/>
              <a:defRPr sz="2000"/>
            </a:lvl5pPr>
            <a:lvl6pPr marL="2280566" indent="0">
              <a:buNone/>
              <a:defRPr sz="2000"/>
            </a:lvl6pPr>
            <a:lvl7pPr marL="2736602" indent="0">
              <a:buNone/>
              <a:defRPr sz="2000"/>
            </a:lvl7pPr>
            <a:lvl8pPr marL="3192640" indent="0">
              <a:buNone/>
              <a:defRPr sz="2000"/>
            </a:lvl8pPr>
            <a:lvl9pPr marL="364867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5" y="5032073"/>
            <a:ext cx="6858000" cy="754559"/>
          </a:xfrm>
        </p:spPr>
        <p:txBody>
          <a:bodyPr/>
          <a:lstStyle>
            <a:lvl1pPr marL="0" indent="0">
              <a:buNone/>
              <a:defRPr sz="1500"/>
            </a:lvl1pPr>
            <a:lvl2pPr marL="456039" indent="0">
              <a:buNone/>
              <a:defRPr sz="1200"/>
            </a:lvl2pPr>
            <a:lvl3pPr marL="912201" indent="0">
              <a:buNone/>
              <a:defRPr sz="1100"/>
            </a:lvl3pPr>
            <a:lvl4pPr marL="1368302" indent="0">
              <a:buNone/>
              <a:defRPr sz="900"/>
            </a:lvl4pPr>
            <a:lvl5pPr marL="1824402" indent="0">
              <a:buNone/>
              <a:defRPr sz="900"/>
            </a:lvl5pPr>
            <a:lvl6pPr marL="2280566" indent="0">
              <a:buNone/>
              <a:defRPr sz="900"/>
            </a:lvl6pPr>
            <a:lvl7pPr marL="2736602" indent="0">
              <a:buNone/>
              <a:defRPr sz="900"/>
            </a:lvl7pPr>
            <a:lvl8pPr marL="3192640" indent="0">
              <a:buNone/>
              <a:defRPr sz="900"/>
            </a:lvl8pPr>
            <a:lvl9pPr marL="364867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14261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933514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6955" y="257610"/>
            <a:ext cx="2571751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706" y="257610"/>
            <a:ext cx="7524751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35867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9" y="1997275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669" y="3643551"/>
            <a:ext cx="8001001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8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4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5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1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69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428924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57832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9" y="4131705"/>
            <a:ext cx="9715500" cy="127694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9" y="2725282"/>
            <a:ext cx="9715500" cy="140642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8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1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64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35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7949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352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110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4691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12341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33" y="1500193"/>
            <a:ext cx="5048251" cy="4243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81" y="1500193"/>
            <a:ext cx="5048251" cy="4243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744276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6" y="1439187"/>
            <a:ext cx="5050235" cy="59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07" indent="0">
              <a:buNone/>
              <a:defRPr sz="2000" b="1"/>
            </a:lvl2pPr>
            <a:lvl3pPr marL="911765" indent="0">
              <a:buNone/>
              <a:defRPr sz="1900" b="1"/>
            </a:lvl3pPr>
            <a:lvl4pPr marL="1367648" indent="0">
              <a:buNone/>
              <a:defRPr sz="1600" b="1"/>
            </a:lvl4pPr>
            <a:lvl5pPr marL="1823530" indent="0">
              <a:buNone/>
              <a:defRPr sz="1600" b="1"/>
            </a:lvl5pPr>
            <a:lvl6pPr marL="2279490" indent="0">
              <a:buNone/>
              <a:defRPr sz="1600" b="1"/>
            </a:lvl6pPr>
            <a:lvl7pPr marL="2735297" indent="0">
              <a:buNone/>
              <a:defRPr sz="1600" b="1"/>
            </a:lvl7pPr>
            <a:lvl8pPr marL="3191104" indent="0">
              <a:buNone/>
              <a:defRPr sz="1600" b="1"/>
            </a:lvl8pPr>
            <a:lvl9pPr marL="364691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6" y="2039008"/>
            <a:ext cx="5050235" cy="3704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309" y="1439187"/>
            <a:ext cx="5052219" cy="59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07" indent="0">
              <a:buNone/>
              <a:defRPr sz="2000" b="1"/>
            </a:lvl2pPr>
            <a:lvl3pPr marL="911765" indent="0">
              <a:buNone/>
              <a:defRPr sz="1900" b="1"/>
            </a:lvl3pPr>
            <a:lvl4pPr marL="1367648" indent="0">
              <a:buNone/>
              <a:defRPr sz="1600" b="1"/>
            </a:lvl4pPr>
            <a:lvl5pPr marL="1823530" indent="0">
              <a:buNone/>
              <a:defRPr sz="1600" b="1"/>
            </a:lvl5pPr>
            <a:lvl6pPr marL="2279490" indent="0">
              <a:buNone/>
              <a:defRPr sz="1600" b="1"/>
            </a:lvl6pPr>
            <a:lvl7pPr marL="2735297" indent="0">
              <a:buNone/>
              <a:defRPr sz="1600" b="1"/>
            </a:lvl7pPr>
            <a:lvl8pPr marL="3191104" indent="0">
              <a:buNone/>
              <a:defRPr sz="1600" b="1"/>
            </a:lvl8pPr>
            <a:lvl9pPr marL="364691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309" y="2039008"/>
            <a:ext cx="5052219" cy="3704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226234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3255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45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45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450297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809485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738" y="256143"/>
            <a:ext cx="3760391" cy="108942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89" y="256068"/>
            <a:ext cx="6389689" cy="548729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738" y="1345405"/>
            <a:ext cx="3760391" cy="4397872"/>
          </a:xfrm>
        </p:spPr>
        <p:txBody>
          <a:bodyPr/>
          <a:lstStyle>
            <a:lvl1pPr marL="0" indent="0">
              <a:buNone/>
              <a:defRPr sz="1500"/>
            </a:lvl1pPr>
            <a:lvl2pPr marL="455807" indent="0">
              <a:buNone/>
              <a:defRPr sz="1200"/>
            </a:lvl2pPr>
            <a:lvl3pPr marL="911765" indent="0">
              <a:buNone/>
              <a:defRPr sz="1100"/>
            </a:lvl3pPr>
            <a:lvl4pPr marL="1367648" indent="0">
              <a:buNone/>
              <a:defRPr sz="900"/>
            </a:lvl4pPr>
            <a:lvl5pPr marL="1823530" indent="0">
              <a:buNone/>
              <a:defRPr sz="900"/>
            </a:lvl5pPr>
            <a:lvl6pPr marL="2279490" indent="0">
              <a:buNone/>
              <a:defRPr sz="900"/>
            </a:lvl6pPr>
            <a:lvl7pPr marL="2735297" indent="0">
              <a:buNone/>
              <a:defRPr sz="900"/>
            </a:lvl7pPr>
            <a:lvl8pPr marL="3191104" indent="0">
              <a:buNone/>
              <a:defRPr sz="900"/>
            </a:lvl8pPr>
            <a:lvl9pPr marL="364691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258122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8" y="4500596"/>
            <a:ext cx="6858000" cy="5313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8" y="574665"/>
            <a:ext cx="6858000" cy="3857625"/>
          </a:xfrm>
        </p:spPr>
        <p:txBody>
          <a:bodyPr/>
          <a:lstStyle>
            <a:lvl1pPr marL="0" indent="0">
              <a:buNone/>
              <a:defRPr sz="3200"/>
            </a:lvl1pPr>
            <a:lvl2pPr marL="455807" indent="0">
              <a:buNone/>
              <a:defRPr sz="2800"/>
            </a:lvl2pPr>
            <a:lvl3pPr marL="911765" indent="0">
              <a:buNone/>
              <a:defRPr sz="2400"/>
            </a:lvl3pPr>
            <a:lvl4pPr marL="1367648" indent="0">
              <a:buNone/>
              <a:defRPr sz="2000"/>
            </a:lvl4pPr>
            <a:lvl5pPr marL="1823530" indent="0">
              <a:buNone/>
              <a:defRPr sz="2000"/>
            </a:lvl5pPr>
            <a:lvl6pPr marL="2279490" indent="0">
              <a:buNone/>
              <a:defRPr sz="2000"/>
            </a:lvl6pPr>
            <a:lvl7pPr marL="2735297" indent="0">
              <a:buNone/>
              <a:defRPr sz="2000"/>
            </a:lvl7pPr>
            <a:lvl8pPr marL="3191104" indent="0">
              <a:buNone/>
              <a:defRPr sz="2000"/>
            </a:lvl8pPr>
            <a:lvl9pPr marL="3646911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8" y="5032038"/>
            <a:ext cx="6858000" cy="754559"/>
          </a:xfrm>
        </p:spPr>
        <p:txBody>
          <a:bodyPr/>
          <a:lstStyle>
            <a:lvl1pPr marL="0" indent="0">
              <a:buNone/>
              <a:defRPr sz="1500"/>
            </a:lvl1pPr>
            <a:lvl2pPr marL="455807" indent="0">
              <a:buNone/>
              <a:defRPr sz="1200"/>
            </a:lvl2pPr>
            <a:lvl3pPr marL="911765" indent="0">
              <a:buNone/>
              <a:defRPr sz="1100"/>
            </a:lvl3pPr>
            <a:lvl4pPr marL="1367648" indent="0">
              <a:buNone/>
              <a:defRPr sz="900"/>
            </a:lvl4pPr>
            <a:lvl5pPr marL="1823530" indent="0">
              <a:buNone/>
              <a:defRPr sz="900"/>
            </a:lvl5pPr>
            <a:lvl6pPr marL="2279490" indent="0">
              <a:buNone/>
              <a:defRPr sz="900"/>
            </a:lvl6pPr>
            <a:lvl7pPr marL="2735297" indent="0">
              <a:buNone/>
              <a:defRPr sz="900"/>
            </a:lvl7pPr>
            <a:lvl8pPr marL="3191104" indent="0">
              <a:buNone/>
              <a:defRPr sz="900"/>
            </a:lvl8pPr>
            <a:lvl9pPr marL="364691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20609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611289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6945" y="257556"/>
            <a:ext cx="2571751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694" y="257556"/>
            <a:ext cx="7524751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076035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5" y="1997275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729" y="3643631"/>
            <a:ext cx="8001001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6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3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0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2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85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4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9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53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827958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990916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5" y="4131783"/>
            <a:ext cx="9715500" cy="127694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5" y="2725363"/>
            <a:ext cx="9715500" cy="140642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6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13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0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27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785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341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897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453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257472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21" y="1500192"/>
            <a:ext cx="5048251" cy="4243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69" y="1500192"/>
            <a:ext cx="5048251" cy="4243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23960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6" y="1439187"/>
            <a:ext cx="5050235" cy="59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607" indent="0">
              <a:buNone/>
              <a:defRPr sz="2000" b="1"/>
            </a:lvl2pPr>
            <a:lvl3pPr marL="911385" indent="0">
              <a:buNone/>
              <a:defRPr sz="1900" b="1"/>
            </a:lvl3pPr>
            <a:lvl4pPr marL="1367078" indent="0">
              <a:buNone/>
              <a:defRPr sz="1600" b="1"/>
            </a:lvl4pPr>
            <a:lvl5pPr marL="1822770" indent="0">
              <a:buNone/>
              <a:defRPr sz="1600" b="1"/>
            </a:lvl5pPr>
            <a:lvl6pPr marL="2278550" indent="0">
              <a:buNone/>
              <a:defRPr sz="1600" b="1"/>
            </a:lvl6pPr>
            <a:lvl7pPr marL="2734154" indent="0">
              <a:buNone/>
              <a:defRPr sz="1600" b="1"/>
            </a:lvl7pPr>
            <a:lvl8pPr marL="3189760" indent="0">
              <a:buNone/>
              <a:defRPr sz="1600" b="1"/>
            </a:lvl8pPr>
            <a:lvl9pPr marL="364538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6" y="2038994"/>
            <a:ext cx="5050235" cy="3704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301" y="1439187"/>
            <a:ext cx="5052219" cy="59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607" indent="0">
              <a:buNone/>
              <a:defRPr sz="2000" b="1"/>
            </a:lvl2pPr>
            <a:lvl3pPr marL="911385" indent="0">
              <a:buNone/>
              <a:defRPr sz="1900" b="1"/>
            </a:lvl3pPr>
            <a:lvl4pPr marL="1367078" indent="0">
              <a:buNone/>
              <a:defRPr sz="1600" b="1"/>
            </a:lvl4pPr>
            <a:lvl5pPr marL="1822770" indent="0">
              <a:buNone/>
              <a:defRPr sz="1600" b="1"/>
            </a:lvl5pPr>
            <a:lvl6pPr marL="2278550" indent="0">
              <a:buNone/>
              <a:defRPr sz="1600" b="1"/>
            </a:lvl6pPr>
            <a:lvl7pPr marL="2734154" indent="0">
              <a:buNone/>
              <a:defRPr sz="1600" b="1"/>
            </a:lvl7pPr>
            <a:lvl8pPr marL="3189760" indent="0">
              <a:buNone/>
              <a:defRPr sz="1600" b="1"/>
            </a:lvl8pPr>
            <a:lvl9pPr marL="364538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301" y="2038994"/>
            <a:ext cx="5052219" cy="3704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5926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608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345549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753671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211008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791" y="256227"/>
            <a:ext cx="3760391" cy="108942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59" y="256122"/>
            <a:ext cx="6389689" cy="548729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791" y="1345405"/>
            <a:ext cx="3760391" cy="4397872"/>
          </a:xfrm>
        </p:spPr>
        <p:txBody>
          <a:bodyPr/>
          <a:lstStyle>
            <a:lvl1pPr marL="0" indent="0">
              <a:buNone/>
              <a:defRPr sz="1500"/>
            </a:lvl1pPr>
            <a:lvl2pPr marL="455607" indent="0">
              <a:buNone/>
              <a:defRPr sz="1200"/>
            </a:lvl2pPr>
            <a:lvl3pPr marL="911385" indent="0">
              <a:buNone/>
              <a:defRPr sz="1100"/>
            </a:lvl3pPr>
            <a:lvl4pPr marL="1367078" indent="0">
              <a:buNone/>
              <a:defRPr sz="900"/>
            </a:lvl4pPr>
            <a:lvl5pPr marL="1822770" indent="0">
              <a:buNone/>
              <a:defRPr sz="900"/>
            </a:lvl5pPr>
            <a:lvl6pPr marL="2278550" indent="0">
              <a:buNone/>
              <a:defRPr sz="900"/>
            </a:lvl6pPr>
            <a:lvl7pPr marL="2734154" indent="0">
              <a:buNone/>
              <a:defRPr sz="900"/>
            </a:lvl7pPr>
            <a:lvl8pPr marL="3189760" indent="0">
              <a:buNone/>
              <a:defRPr sz="900"/>
            </a:lvl8pPr>
            <a:lvl9pPr marL="364538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63854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5" y="4500662"/>
            <a:ext cx="6858000" cy="5313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5" y="574756"/>
            <a:ext cx="6858000" cy="3857625"/>
          </a:xfrm>
        </p:spPr>
        <p:txBody>
          <a:bodyPr/>
          <a:lstStyle>
            <a:lvl1pPr marL="0" indent="0">
              <a:buNone/>
              <a:defRPr sz="3200"/>
            </a:lvl1pPr>
            <a:lvl2pPr marL="455607" indent="0">
              <a:buNone/>
              <a:defRPr sz="2800"/>
            </a:lvl2pPr>
            <a:lvl3pPr marL="911385" indent="0">
              <a:buNone/>
              <a:defRPr sz="2400"/>
            </a:lvl3pPr>
            <a:lvl4pPr marL="1367078" indent="0">
              <a:buNone/>
              <a:defRPr sz="2000"/>
            </a:lvl4pPr>
            <a:lvl5pPr marL="1822770" indent="0">
              <a:buNone/>
              <a:defRPr sz="2000"/>
            </a:lvl5pPr>
            <a:lvl6pPr marL="2278550" indent="0">
              <a:buNone/>
              <a:defRPr sz="2000"/>
            </a:lvl6pPr>
            <a:lvl7pPr marL="2734154" indent="0">
              <a:buNone/>
              <a:defRPr sz="2000"/>
            </a:lvl7pPr>
            <a:lvl8pPr marL="3189760" indent="0">
              <a:buNone/>
              <a:defRPr sz="2000"/>
            </a:lvl8pPr>
            <a:lvl9pPr marL="364538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5" y="5032121"/>
            <a:ext cx="6858000" cy="754559"/>
          </a:xfrm>
        </p:spPr>
        <p:txBody>
          <a:bodyPr/>
          <a:lstStyle>
            <a:lvl1pPr marL="0" indent="0">
              <a:buNone/>
              <a:defRPr sz="1500"/>
            </a:lvl1pPr>
            <a:lvl2pPr marL="455607" indent="0">
              <a:buNone/>
              <a:defRPr sz="1200"/>
            </a:lvl2pPr>
            <a:lvl3pPr marL="911385" indent="0">
              <a:buNone/>
              <a:defRPr sz="1100"/>
            </a:lvl3pPr>
            <a:lvl4pPr marL="1367078" indent="0">
              <a:buNone/>
              <a:defRPr sz="900"/>
            </a:lvl4pPr>
            <a:lvl5pPr marL="1822770" indent="0">
              <a:buNone/>
              <a:defRPr sz="900"/>
            </a:lvl5pPr>
            <a:lvl6pPr marL="2278550" indent="0">
              <a:buNone/>
              <a:defRPr sz="900"/>
            </a:lvl6pPr>
            <a:lvl7pPr marL="2734154" indent="0">
              <a:buNone/>
              <a:defRPr sz="900"/>
            </a:lvl7pPr>
            <a:lvl8pPr marL="3189760" indent="0">
              <a:buNone/>
              <a:defRPr sz="900"/>
            </a:lvl8pPr>
            <a:lvl9pPr marL="364538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812540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607449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7003" y="257610"/>
            <a:ext cx="2571751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754" y="257610"/>
            <a:ext cx="7524751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135545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5" y="1997275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657" y="3643534"/>
            <a:ext cx="8001001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01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6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2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578608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694816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5" y="4131686"/>
            <a:ext cx="9715500" cy="127694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5" y="2725266"/>
            <a:ext cx="9715500" cy="140642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9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20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0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40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011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360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20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4794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59985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33" y="1500193"/>
            <a:ext cx="5048251" cy="4243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81" y="1500193"/>
            <a:ext cx="5048251" cy="4243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5972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666785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6" y="1439187"/>
            <a:ext cx="5050235" cy="59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43" indent="0">
              <a:buNone/>
              <a:defRPr sz="2000" b="1"/>
            </a:lvl2pPr>
            <a:lvl3pPr marL="912020" indent="0">
              <a:buNone/>
              <a:defRPr sz="1900" b="1"/>
            </a:lvl3pPr>
            <a:lvl4pPr marL="1368030" indent="0">
              <a:buNone/>
              <a:defRPr sz="1600" b="1"/>
            </a:lvl4pPr>
            <a:lvl5pPr marL="1824040" indent="0">
              <a:buNone/>
              <a:defRPr sz="1600" b="1"/>
            </a:lvl5pPr>
            <a:lvl6pPr marL="2280118" indent="0">
              <a:buNone/>
              <a:defRPr sz="1600" b="1"/>
            </a:lvl6pPr>
            <a:lvl7pPr marL="2736058" indent="0">
              <a:buNone/>
              <a:defRPr sz="1600" b="1"/>
            </a:lvl7pPr>
            <a:lvl8pPr marL="3192000" indent="0">
              <a:buNone/>
              <a:defRPr sz="1600" b="1"/>
            </a:lvl8pPr>
            <a:lvl9pPr marL="36479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6" y="2039000"/>
            <a:ext cx="5050235" cy="3704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309" y="1439187"/>
            <a:ext cx="5052219" cy="5997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43" indent="0">
              <a:buNone/>
              <a:defRPr sz="2000" b="1"/>
            </a:lvl2pPr>
            <a:lvl3pPr marL="912020" indent="0">
              <a:buNone/>
              <a:defRPr sz="1900" b="1"/>
            </a:lvl3pPr>
            <a:lvl4pPr marL="1368030" indent="0">
              <a:buNone/>
              <a:defRPr sz="1600" b="1"/>
            </a:lvl4pPr>
            <a:lvl5pPr marL="1824040" indent="0">
              <a:buNone/>
              <a:defRPr sz="1600" b="1"/>
            </a:lvl5pPr>
            <a:lvl6pPr marL="2280118" indent="0">
              <a:buNone/>
              <a:defRPr sz="1600" b="1"/>
            </a:lvl6pPr>
            <a:lvl7pPr marL="2736058" indent="0">
              <a:buNone/>
              <a:defRPr sz="1600" b="1"/>
            </a:lvl7pPr>
            <a:lvl8pPr marL="3192000" indent="0">
              <a:buNone/>
              <a:defRPr sz="1600" b="1"/>
            </a:lvl8pPr>
            <a:lvl9pPr marL="364794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309" y="2039000"/>
            <a:ext cx="5052219" cy="370433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228792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425392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389549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719" y="256130"/>
            <a:ext cx="3760391" cy="108942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89" y="256064"/>
            <a:ext cx="6389689" cy="548729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719" y="1345405"/>
            <a:ext cx="3760391" cy="4397872"/>
          </a:xfrm>
        </p:spPr>
        <p:txBody>
          <a:bodyPr/>
          <a:lstStyle>
            <a:lvl1pPr marL="0" indent="0">
              <a:buNone/>
              <a:defRPr sz="1500"/>
            </a:lvl1pPr>
            <a:lvl2pPr marL="455943" indent="0">
              <a:buNone/>
              <a:defRPr sz="1200"/>
            </a:lvl2pPr>
            <a:lvl3pPr marL="912020" indent="0">
              <a:buNone/>
              <a:defRPr sz="1100"/>
            </a:lvl3pPr>
            <a:lvl4pPr marL="1368030" indent="0">
              <a:buNone/>
              <a:defRPr sz="900"/>
            </a:lvl4pPr>
            <a:lvl5pPr marL="1824040" indent="0">
              <a:buNone/>
              <a:defRPr sz="900"/>
            </a:lvl5pPr>
            <a:lvl6pPr marL="2280118" indent="0">
              <a:buNone/>
              <a:defRPr sz="900"/>
            </a:lvl6pPr>
            <a:lvl7pPr marL="2736058" indent="0">
              <a:buNone/>
              <a:defRPr sz="900"/>
            </a:lvl7pPr>
            <a:lvl8pPr marL="3192000" indent="0">
              <a:buNone/>
              <a:defRPr sz="900"/>
            </a:lvl8pPr>
            <a:lvl9pPr marL="364794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94940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5" y="4500596"/>
            <a:ext cx="6858000" cy="5313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5" y="574653"/>
            <a:ext cx="6858000" cy="3857625"/>
          </a:xfrm>
        </p:spPr>
        <p:txBody>
          <a:bodyPr/>
          <a:lstStyle>
            <a:lvl1pPr marL="0" indent="0">
              <a:buNone/>
              <a:defRPr sz="3200"/>
            </a:lvl1pPr>
            <a:lvl2pPr marL="455943" indent="0">
              <a:buNone/>
              <a:defRPr sz="2800"/>
            </a:lvl2pPr>
            <a:lvl3pPr marL="912020" indent="0">
              <a:buNone/>
              <a:defRPr sz="2400"/>
            </a:lvl3pPr>
            <a:lvl4pPr marL="1368030" indent="0">
              <a:buNone/>
              <a:defRPr sz="2000"/>
            </a:lvl4pPr>
            <a:lvl5pPr marL="1824040" indent="0">
              <a:buNone/>
              <a:defRPr sz="2000"/>
            </a:lvl5pPr>
            <a:lvl6pPr marL="2280118" indent="0">
              <a:buNone/>
              <a:defRPr sz="2000"/>
            </a:lvl6pPr>
            <a:lvl7pPr marL="2736058" indent="0">
              <a:buNone/>
              <a:defRPr sz="2000"/>
            </a:lvl7pPr>
            <a:lvl8pPr marL="3192000" indent="0">
              <a:buNone/>
              <a:defRPr sz="2000"/>
            </a:lvl8pPr>
            <a:lvl9pPr marL="364794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5" y="5032026"/>
            <a:ext cx="6858000" cy="754559"/>
          </a:xfrm>
        </p:spPr>
        <p:txBody>
          <a:bodyPr/>
          <a:lstStyle>
            <a:lvl1pPr marL="0" indent="0">
              <a:buNone/>
              <a:defRPr sz="1500"/>
            </a:lvl1pPr>
            <a:lvl2pPr marL="455943" indent="0">
              <a:buNone/>
              <a:defRPr sz="1200"/>
            </a:lvl2pPr>
            <a:lvl3pPr marL="912020" indent="0">
              <a:buNone/>
              <a:defRPr sz="1100"/>
            </a:lvl3pPr>
            <a:lvl4pPr marL="1368030" indent="0">
              <a:buNone/>
              <a:defRPr sz="900"/>
            </a:lvl4pPr>
            <a:lvl5pPr marL="1824040" indent="0">
              <a:buNone/>
              <a:defRPr sz="900"/>
            </a:lvl5pPr>
            <a:lvl6pPr marL="2280118" indent="0">
              <a:buNone/>
              <a:defRPr sz="900"/>
            </a:lvl6pPr>
            <a:lvl7pPr marL="2736058" indent="0">
              <a:buNone/>
              <a:defRPr sz="900"/>
            </a:lvl7pPr>
            <a:lvl8pPr marL="3192000" indent="0">
              <a:buNone/>
              <a:defRPr sz="900"/>
            </a:lvl8pPr>
            <a:lvl9pPr marL="364794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883380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976026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6931" y="257552"/>
            <a:ext cx="2571751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682" y="257552"/>
            <a:ext cx="7524751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332523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732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2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9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5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76679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468892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709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3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55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2pPr>
            <a:lvl3pPr marL="9126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914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4pPr>
            <a:lvl5pPr marL="1825218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5pPr>
            <a:lvl6pPr marL="2281574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6pPr>
            <a:lvl7pPr marL="2737826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7pPr>
            <a:lvl8pPr marL="3194080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8pPr>
            <a:lvl9pPr marL="3650335" indent="0">
              <a:buNone/>
              <a:defRPr sz="14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0316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705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29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1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0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05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07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1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211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912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613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995076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1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1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02987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8" y="1535117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55" indent="0">
              <a:buNone/>
              <a:defRPr sz="2000" b="1"/>
            </a:lvl2pPr>
            <a:lvl3pPr marL="912609" indent="0">
              <a:buNone/>
              <a:defRPr sz="1867" b="1"/>
            </a:lvl3pPr>
            <a:lvl4pPr marL="1368914" indent="0">
              <a:buNone/>
              <a:defRPr sz="1600" b="1"/>
            </a:lvl4pPr>
            <a:lvl5pPr marL="1825218" indent="0">
              <a:buNone/>
              <a:defRPr sz="1600" b="1"/>
            </a:lvl5pPr>
            <a:lvl6pPr marL="2281574" indent="0">
              <a:buNone/>
              <a:defRPr sz="1600" b="1"/>
            </a:lvl6pPr>
            <a:lvl7pPr marL="2737826" indent="0">
              <a:buNone/>
              <a:defRPr sz="1600" b="1"/>
            </a:lvl7pPr>
            <a:lvl8pPr marL="3194080" indent="0">
              <a:buNone/>
              <a:defRPr sz="1600" b="1"/>
            </a:lvl8pPr>
            <a:lvl9pPr marL="365033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8" y="2174879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609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55" indent="0">
              <a:buNone/>
              <a:defRPr sz="2000" b="1"/>
            </a:lvl2pPr>
            <a:lvl3pPr marL="912609" indent="0">
              <a:buNone/>
              <a:defRPr sz="1867" b="1"/>
            </a:lvl3pPr>
            <a:lvl4pPr marL="1368914" indent="0">
              <a:buNone/>
              <a:defRPr sz="1600" b="1"/>
            </a:lvl4pPr>
            <a:lvl5pPr marL="1825218" indent="0">
              <a:buNone/>
              <a:defRPr sz="1600" b="1"/>
            </a:lvl5pPr>
            <a:lvl6pPr marL="2281574" indent="0">
              <a:buNone/>
              <a:defRPr sz="1600" b="1"/>
            </a:lvl6pPr>
            <a:lvl7pPr marL="2737826" indent="0">
              <a:buNone/>
              <a:defRPr sz="1600" b="1"/>
            </a:lvl7pPr>
            <a:lvl8pPr marL="3194080" indent="0">
              <a:buNone/>
              <a:defRPr sz="1600" b="1"/>
            </a:lvl8pPr>
            <a:lvl9pPr marL="365033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609" y="2174879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242851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209403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96047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7" y="27322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9" y="273353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7" y="1435124"/>
            <a:ext cx="4011084" cy="4691063"/>
          </a:xfrm>
        </p:spPr>
        <p:txBody>
          <a:bodyPr/>
          <a:lstStyle>
            <a:lvl1pPr marL="0" indent="0">
              <a:buNone/>
              <a:defRPr sz="1467"/>
            </a:lvl1pPr>
            <a:lvl2pPr marL="456255" indent="0">
              <a:buNone/>
              <a:defRPr sz="1200"/>
            </a:lvl2pPr>
            <a:lvl3pPr marL="912609" indent="0">
              <a:buNone/>
              <a:defRPr sz="1067"/>
            </a:lvl3pPr>
            <a:lvl4pPr marL="1368914" indent="0">
              <a:buNone/>
              <a:defRPr sz="933"/>
            </a:lvl4pPr>
            <a:lvl5pPr marL="1825218" indent="0">
              <a:buNone/>
              <a:defRPr sz="933"/>
            </a:lvl5pPr>
            <a:lvl6pPr marL="2281574" indent="0">
              <a:buNone/>
              <a:defRPr sz="933"/>
            </a:lvl6pPr>
            <a:lvl7pPr marL="2737826" indent="0">
              <a:buNone/>
              <a:defRPr sz="933"/>
            </a:lvl7pPr>
            <a:lvl8pPr marL="3194080" indent="0">
              <a:buNone/>
              <a:defRPr sz="933"/>
            </a:lvl8pPr>
            <a:lvl9pPr marL="3650335" indent="0">
              <a:buNone/>
              <a:defRPr sz="93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145435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785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255" indent="0">
              <a:buNone/>
              <a:defRPr sz="2800"/>
            </a:lvl2pPr>
            <a:lvl3pPr marL="912609" indent="0">
              <a:buNone/>
              <a:defRPr sz="2400"/>
            </a:lvl3pPr>
            <a:lvl4pPr marL="1368914" indent="0">
              <a:buNone/>
              <a:defRPr sz="2000"/>
            </a:lvl4pPr>
            <a:lvl5pPr marL="1825218" indent="0">
              <a:buNone/>
              <a:defRPr sz="2000"/>
            </a:lvl5pPr>
            <a:lvl6pPr marL="2281574" indent="0">
              <a:buNone/>
              <a:defRPr sz="2000"/>
            </a:lvl6pPr>
            <a:lvl7pPr marL="2737826" indent="0">
              <a:buNone/>
              <a:defRPr sz="2000"/>
            </a:lvl7pPr>
            <a:lvl8pPr marL="3194080" indent="0">
              <a:buNone/>
              <a:defRPr sz="2000"/>
            </a:lvl8pPr>
            <a:lvl9pPr marL="365033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626"/>
            <a:ext cx="7315200" cy="804863"/>
          </a:xfrm>
        </p:spPr>
        <p:txBody>
          <a:bodyPr/>
          <a:lstStyle>
            <a:lvl1pPr marL="0" indent="0">
              <a:buNone/>
              <a:defRPr sz="1467"/>
            </a:lvl1pPr>
            <a:lvl2pPr marL="456255" indent="0">
              <a:buNone/>
              <a:defRPr sz="1200"/>
            </a:lvl2pPr>
            <a:lvl3pPr marL="912609" indent="0">
              <a:buNone/>
              <a:defRPr sz="1067"/>
            </a:lvl3pPr>
            <a:lvl4pPr marL="1368914" indent="0">
              <a:buNone/>
              <a:defRPr sz="933"/>
            </a:lvl4pPr>
            <a:lvl5pPr marL="1825218" indent="0">
              <a:buNone/>
              <a:defRPr sz="933"/>
            </a:lvl5pPr>
            <a:lvl6pPr marL="2281574" indent="0">
              <a:buNone/>
              <a:defRPr sz="933"/>
            </a:lvl6pPr>
            <a:lvl7pPr marL="2737826" indent="0">
              <a:buNone/>
              <a:defRPr sz="933"/>
            </a:lvl7pPr>
            <a:lvl8pPr marL="3194080" indent="0">
              <a:buNone/>
              <a:defRPr sz="933"/>
            </a:lvl8pPr>
            <a:lvl9pPr marL="3650335" indent="0">
              <a:buNone/>
              <a:defRPr sz="93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198441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115792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844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844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67856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836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165680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86785" y="69851"/>
            <a:ext cx="12018433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4667" y="1449389"/>
            <a:ext cx="12026900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4667" y="1397000"/>
            <a:ext cx="12026900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4667" y="2976564"/>
            <a:ext cx="12026900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727200" y="3200400"/>
            <a:ext cx="85344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1505931"/>
            <a:ext cx="109728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11066B44-FAF8-4CCA-8A24-EF9C94A5A0CF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BCB5D1E-6D23-43C1-82E1-1F15733CF6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0224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2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2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040205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103632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B91A4156-3825-4833-8120-651AFD5B7891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3DBB5372-A226-4D79-B6BB-6C39356C3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241777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93134" y="2376489"/>
            <a:ext cx="12018433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134" y="2341564"/>
            <a:ext cx="12018433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018" y="2468564"/>
            <a:ext cx="12020549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952501"/>
            <a:ext cx="103632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547938"/>
            <a:ext cx="103632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FD07A9C6-8784-4065-B41B-B7ADEF794D66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066800" y="6172200"/>
            <a:ext cx="53340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94733" y="6208713"/>
            <a:ext cx="609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D8378A93-F341-4DD1-9B15-B59B911B76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4054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499872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578600" y="1447800"/>
            <a:ext cx="499872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BAE193E5-E56B-4CC3-A507-C608826DF7C7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7F08CB2F-6B7D-4DD5-9667-D60D37407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077858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6040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1219200" y="2247900"/>
            <a:ext cx="49784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6604000" y="2247900"/>
            <a:ext cx="49784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9C9658A-E0BA-4C1A-8E18-560078DA52B2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04BFADA6-297D-4184-8FAF-DAA8A7CCD7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912292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AA2BB704-46A9-4624-BE7D-B8185DFD1C19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96CB125A-EF9F-4641-AF34-68156E5927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846808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9CD947BF-A6CD-4394-B24F-C93F171DFD9E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7ADD0088-7058-47D4-8684-554941DC7A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195178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 useBgFill="1">
        <p:nvSpPr>
          <p:cNvPr id="6" name="Скругленный прямоугольник 5"/>
          <p:cNvSpPr/>
          <p:nvPr/>
        </p:nvSpPr>
        <p:spPr>
          <a:xfrm>
            <a:off x="84668" y="69850"/>
            <a:ext cx="12018433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219200" y="1600200"/>
            <a:ext cx="2540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3962400" y="1600200"/>
            <a:ext cx="76200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8BF87A78-322B-46A8-84D5-898A755BDA2D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D2AA716A-DDD7-4B13-8FAB-A4610BFEA0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20601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flipV="1">
            <a:off x="91018" y="4683126"/>
            <a:ext cx="12009967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018" y="4649789"/>
            <a:ext cx="12009967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018" y="4773614"/>
            <a:ext cx="12009967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4900550"/>
            <a:ext cx="97536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9200" y="5445825"/>
            <a:ext cx="97536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1078" y="66676"/>
            <a:ext cx="12002497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F13C9C9-D0A9-4163-9675-CFAC363E206D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5181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94733" y="6208713"/>
            <a:ext cx="609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E14813C1-9420-45A5-9734-7E7BF0597E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065206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F14BB59-A67D-4BDA-A574-9C312D2BB358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DA89661F-C3BF-4BB6-B899-26F1B34CE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059101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68224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274641"/>
            <a:ext cx="7416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4EC797C5-A443-4002-8E6B-31A6D9EBBC8F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/>
            </a:lvl1pPr>
          </a:lstStyle>
          <a:p>
            <a:pPr>
              <a:defRPr/>
            </a:pPr>
            <a:fld id="{711607F2-858C-4915-93A3-4AEE49FEDD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3594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82" y="1535117"/>
            <a:ext cx="5386919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900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82" y="2174879"/>
            <a:ext cx="53869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93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900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93" y="2174879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359110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9F186C93-C356-4717-BBEF-03CB6CD69B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957926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2AF63E22-66DE-450B-960D-F232CE97DD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992094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FB7A38FD-21FE-4F1A-87F4-CBB036110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017252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C015750C-3594-410D-80B9-36EB68D1B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245936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58F16DBC-3C2C-49DC-B6EE-E18FF1B995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815707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EF8D10FF-B4C8-4A78-B1D1-0F4860FA2F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496067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D99FB99D-54B1-44BF-95AC-ACA3DA11A3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487006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5DA4397E-4BE6-405C-AB7F-6AD01256B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996236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5AD67508-3ECF-4B3E-95B7-6330FAFFF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747189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9EC2FE6B-9D1F-476F-B683-1CCB1BC19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0484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449308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77408611-86C8-48D1-9470-1BF1E187F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198114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AA8E4F2D-086C-47F4-955A-94FB53EDA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008768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3233C70C-1F6E-4DB1-BE6F-BBD84D392D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141993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>
            <a:extLst>
              <a:ext uri="{FF2B5EF4-FFF2-40B4-BE49-F238E27FC236}">
                <a16:creationId xmlns:a16="http://schemas.microsoft.com/office/drawing/2014/main" id="{4FAA707C-B744-4F95-A59B-438E9E58CD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2185" y="52388"/>
          <a:ext cx="11973983" cy="481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Image" r:id="rId3" imgW="8673016" imgH="4647619" progId="Photoshop.Image.6">
                  <p:embed/>
                </p:oleObj>
              </mc:Choice>
              <mc:Fallback>
                <p:oleObj name="Image" r:id="rId3" imgW="8673016" imgH="4647619" progId="Photoshop.Image.6">
                  <p:embed/>
                  <p:pic>
                    <p:nvPicPr>
                      <p:cNvPr id="4" name="Object 2">
                        <a:extLst>
                          <a:ext uri="{FF2B5EF4-FFF2-40B4-BE49-F238E27FC236}">
                            <a16:creationId xmlns:a16="http://schemas.microsoft.com/office/drawing/2014/main" id="{4FAA707C-B744-4F95-A59B-438E9E58CD2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185" y="52388"/>
                        <a:ext cx="11973983" cy="481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>
            <a:extLst>
              <a:ext uri="{FF2B5EF4-FFF2-40B4-BE49-F238E27FC236}">
                <a16:creationId xmlns:a16="http://schemas.microsoft.com/office/drawing/2014/main" id="{A7901160-7C16-44D4-AE51-B06E6AEF812D}"/>
              </a:ext>
            </a:extLst>
          </p:cNvPr>
          <p:cNvSpPr>
            <a:spLocks noChangeArrowheads="1"/>
          </p:cNvSpPr>
          <p:nvPr/>
        </p:nvSpPr>
        <p:spPr bwMode="gray">
          <a:xfrm>
            <a:off x="44451" y="4868864"/>
            <a:ext cx="12122149" cy="19399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8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C3181B-9B0D-4460-ACE9-32775C92D51A}"/>
              </a:ext>
            </a:extLst>
          </p:cNvPr>
          <p:cNvSpPr>
            <a:spLocks noChangeArrowheads="1"/>
          </p:cNvSpPr>
          <p:nvPr/>
        </p:nvSpPr>
        <p:spPr bwMode="gray">
          <a:xfrm>
            <a:off x="3490384" y="4868864"/>
            <a:ext cx="8701616" cy="3841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800"/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D35EC7CE-DF97-492D-9310-A4120875CA8F}"/>
              </a:ext>
            </a:extLst>
          </p:cNvPr>
          <p:cNvGrpSpPr>
            <a:grpSpLocks/>
          </p:cNvGrpSpPr>
          <p:nvPr/>
        </p:nvGrpSpPr>
        <p:grpSpPr bwMode="auto">
          <a:xfrm>
            <a:off x="-8466" y="0"/>
            <a:ext cx="12206817" cy="6859588"/>
            <a:chOff x="0" y="0"/>
            <a:chExt cx="5764" cy="4321"/>
          </a:xfrm>
        </p:grpSpPr>
        <p:sp>
          <p:nvSpPr>
            <p:cNvPr id="8" name="AutoShape 8">
              <a:extLst>
                <a:ext uri="{FF2B5EF4-FFF2-40B4-BE49-F238E27FC236}">
                  <a16:creationId xmlns:a16="http://schemas.microsoft.com/office/drawing/2014/main" id="{66AB44DE-5B60-4860-A2E3-0AA8B194B0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800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4D3CED2B-6EC8-4483-AB9C-61603BE6273E}"/>
                </a:ext>
              </a:extLst>
            </p:cNvPr>
            <p:cNvSpPr>
              <a:spLocks/>
            </p:cNvSpPr>
            <p:nvPr/>
          </p:nvSpPr>
          <p:spPr bwMode="gray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0760C6F0-0AC1-4386-886D-B041A37505AA}"/>
                </a:ext>
              </a:extLst>
            </p:cNvPr>
            <p:cNvSpPr>
              <a:spLocks/>
            </p:cNvSpPr>
            <p:nvPr/>
          </p:nvSpPr>
          <p:spPr bwMode="gray">
            <a:xfrm>
              <a:off x="5" y="3985"/>
              <a:ext cx="244" cy="336"/>
            </a:xfrm>
            <a:custGeom>
              <a:avLst/>
              <a:gdLst>
                <a:gd name="T0" fmla="*/ 252 w 243"/>
                <a:gd name="T1" fmla="*/ 335 h 336"/>
                <a:gd name="T2" fmla="*/ 131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1352CFCF-6D06-4F07-B466-B4E83AE30646}"/>
                </a:ext>
              </a:extLst>
            </p:cNvPr>
            <p:cNvSpPr>
              <a:spLocks/>
            </p:cNvSpPr>
            <p:nvPr/>
          </p:nvSpPr>
          <p:spPr bwMode="gray">
            <a:xfrm>
              <a:off x="5511" y="4029"/>
              <a:ext cx="253" cy="290"/>
            </a:xfrm>
            <a:custGeom>
              <a:avLst/>
              <a:gdLst>
                <a:gd name="T0" fmla="*/ 501 w 232"/>
                <a:gd name="T1" fmla="*/ 0 h 290"/>
                <a:gd name="T2" fmla="*/ 358 w 232"/>
                <a:gd name="T3" fmla="*/ 144 h 290"/>
                <a:gd name="T4" fmla="*/ 216 w 232"/>
                <a:gd name="T5" fmla="*/ 253 h 290"/>
                <a:gd name="T6" fmla="*/ 0 w 232"/>
                <a:gd name="T7" fmla="*/ 290 h 290"/>
                <a:gd name="T8" fmla="*/ 505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690DFA39-A7DF-4CB4-A7D9-6FCAEAF1F407}"/>
                </a:ext>
              </a:extLst>
            </p:cNvPr>
            <p:cNvSpPr>
              <a:spLocks/>
            </p:cNvSpPr>
            <p:nvPr/>
          </p:nvSpPr>
          <p:spPr bwMode="gray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147460" name="Rectangle 4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3790952" y="549276"/>
            <a:ext cx="5759449" cy="2232025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>
            <a:lvl1pPr>
              <a:defRPr sz="4400">
                <a:solidFill>
                  <a:srgbClr val="FFFFE7"/>
                </a:solidFill>
              </a:defRPr>
            </a:lvl1pPr>
          </a:lstStyle>
          <a:p>
            <a:pPr lvl="0"/>
            <a:r>
              <a:rPr lang="en-US" altLang="ko-KR" noProof="0"/>
              <a:t>Образец заголовка</a:t>
            </a:r>
          </a:p>
        </p:txBody>
      </p:sp>
      <p:sp>
        <p:nvSpPr>
          <p:cNvPr id="147462" name="Rectangle 6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3657600" y="4876800"/>
            <a:ext cx="83312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lvl="0"/>
            <a:r>
              <a:rPr lang="en-US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05606455"/>
      </p:ext>
    </p:extLst>
  </p:cSld>
  <p:clrMapOvr>
    <a:masterClrMapping/>
  </p:clrMapOvr>
  <p:transition spd="med">
    <p:wheel spokes="1"/>
  </p:transition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81E3355-B40D-4B72-BE96-CC6FED4E39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26D47C8-F4DB-4FA0-B615-CFCF5B0E16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C900C375-FF5F-4DBF-B825-4C6E006063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982415811"/>
      </p:ext>
    </p:extLst>
  </p:cSld>
  <p:clrMapOvr>
    <a:masterClrMapping/>
  </p:clrMapOvr>
  <p:transition spd="med">
    <p:wheel spokes="1"/>
  </p:transition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D125058-569B-412F-84AD-B016965211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E405FD1-5C4C-44CB-99C0-5EBE30874B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1F9513C-DA41-4CB6-8C0E-71125D55F1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676420560"/>
      </p:ext>
    </p:extLst>
  </p:cSld>
  <p:clrMapOvr>
    <a:masterClrMapping/>
  </p:clrMapOvr>
  <p:transition spd="med">
    <p:wheel spokes="1"/>
  </p:transition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304926"/>
            <a:ext cx="5384800" cy="4943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304926"/>
            <a:ext cx="5384800" cy="4943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CD5AC87-34DF-4E54-A188-C21A5A9FFD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2D3544FB-147E-4771-B786-CE02C0A2A87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89D927D-DCFE-4ED2-AD90-63CBAA96F4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512328577"/>
      </p:ext>
    </p:extLst>
  </p:cSld>
  <p:clrMapOvr>
    <a:masterClrMapping/>
  </p:clrMapOvr>
  <p:transition spd="med">
    <p:wheel spokes="1"/>
  </p:transition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58BF30-BE21-44FC-9455-300012D5CC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7B81053-51F0-4FB1-8304-47F5B0D945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1C453F-29FD-4FF2-B4F9-2CD1E913EF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009857694"/>
      </p:ext>
    </p:extLst>
  </p:cSld>
  <p:clrMapOvr>
    <a:masterClrMapping/>
  </p:clrMapOvr>
  <p:transition spd="med">
    <p:wheel spokes="1"/>
  </p:transition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E2FAC9E3-0CC6-42BE-81F1-BDDDC71DF4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9E626076-3E7D-4CDA-85EB-8D23E88272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016977B9-CE80-491E-A807-3892BD39B0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886319026"/>
      </p:ext>
    </p:extLst>
  </p:cSld>
  <p:clrMapOvr>
    <a:masterClrMapping/>
  </p:clrMapOvr>
  <p:transition spd="med">
    <p:wheel spokes="1"/>
  </p:transition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AFABEC09-AF50-4BC6-9244-E78C99B419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DCF16595-04FC-46CE-A0BB-A1B3A14A15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393F206-D081-4333-A99C-5C015C522F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402226095"/>
      </p:ext>
    </p:extLst>
  </p:cSld>
  <p:clrMapOvr>
    <a:masterClrMapping/>
  </p:clrMapOvr>
  <p:transition spd="med">
    <p:wheel spokes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538294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7D008A0-0637-458F-98AA-A513BD76E4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877129C-0A4B-46CE-90B8-E39B05235D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68A3DB96-19A8-4722-849D-AB1B80B599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473668309"/>
      </p:ext>
    </p:extLst>
  </p:cSld>
  <p:clrMapOvr>
    <a:masterClrMapping/>
  </p:clrMapOvr>
  <p:transition spd="med">
    <p:wheel spokes="1"/>
  </p:transition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D07BA71-61C6-45EF-A0D4-759C9DC421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C5FDA5CC-E1C7-4E6C-BA03-7F89EC3FDA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B11A15EC-2503-4F12-9B7F-5EBD22F1E2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216281060"/>
      </p:ext>
    </p:extLst>
  </p:cSld>
  <p:clrMapOvr>
    <a:masterClrMapping/>
  </p:clrMapOvr>
  <p:transition spd="med">
    <p:wheel spokes="1"/>
  </p:transition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4A674A1-93FC-433E-A3F4-59D239CFA0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78849FF-DDF2-4FCF-99F3-D056A4D445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097328C-F4B6-4725-8C5A-14200F8EAB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972086602"/>
      </p:ext>
    </p:extLst>
  </p:cSld>
  <p:clrMapOvr>
    <a:masterClrMapping/>
  </p:clrMapOvr>
  <p:transition spd="med">
    <p:wheel spokes="1"/>
  </p:transition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319088"/>
            <a:ext cx="2743200" cy="59293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319088"/>
            <a:ext cx="8026400" cy="59293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6953D98-7213-47A3-97F9-96201D6EFF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A31B586-8B05-401A-BD55-BDBE96CC44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89AFBC8-4E17-46B3-B2E0-DD297A745E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127504043"/>
      </p:ext>
    </p:extLst>
  </p:cSld>
  <p:clrMapOvr>
    <a:masterClrMapping/>
  </p:clrMapOvr>
  <p:transition spd="med">
    <p:wheel spokes="1"/>
  </p:transition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1" y="1997274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3643446"/>
            <a:ext cx="8001000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8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431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71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00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791867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57321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1" y="4131603"/>
            <a:ext cx="9715500" cy="1276945"/>
          </a:xfrm>
        </p:spPr>
        <p:txBody>
          <a:bodyPr anchor="t"/>
          <a:lstStyle>
            <a:lvl1pPr algn="l">
              <a:defRPr sz="375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1" y="2725178"/>
            <a:ext cx="9715500" cy="1406425"/>
          </a:xfrm>
        </p:spPr>
        <p:txBody>
          <a:bodyPr anchor="b"/>
          <a:lstStyle>
            <a:lvl1pPr marL="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1pPr>
            <a:lvl2pPr marL="428625" indent="0">
              <a:buNone/>
              <a:defRPr sz="1688">
                <a:solidFill>
                  <a:schemeClr val="tx1">
                    <a:tint val="75000"/>
                  </a:schemeClr>
                </a:solidFill>
              </a:defRPr>
            </a:lvl2pPr>
            <a:lvl3pPr marL="8572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8587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4pPr>
            <a:lvl5pPr marL="171450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5pPr>
            <a:lvl6pPr marL="214312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6pPr>
            <a:lvl7pPr marL="257175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7pPr>
            <a:lvl8pPr marL="300037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8pPr>
            <a:lvl9pPr marL="342900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842534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500188"/>
            <a:ext cx="5048251" cy="4243090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49" y="1500188"/>
            <a:ext cx="5048251" cy="4243090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500084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1" y="1439172"/>
            <a:ext cx="5050235" cy="599777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25" indent="0">
              <a:buNone/>
              <a:defRPr sz="1875" b="1"/>
            </a:lvl2pPr>
            <a:lvl3pPr marL="857250" indent="0">
              <a:buNone/>
              <a:defRPr sz="1688" b="1"/>
            </a:lvl3pPr>
            <a:lvl4pPr marL="1285875" indent="0">
              <a:buNone/>
              <a:defRPr sz="1500" b="1"/>
            </a:lvl4pPr>
            <a:lvl5pPr marL="1714500" indent="0">
              <a:buNone/>
              <a:defRPr sz="1500" b="1"/>
            </a:lvl5pPr>
            <a:lvl6pPr marL="2143125" indent="0">
              <a:buNone/>
              <a:defRPr sz="1500" b="1"/>
            </a:lvl6pPr>
            <a:lvl7pPr marL="2571750" indent="0">
              <a:buNone/>
              <a:defRPr sz="1500" b="1"/>
            </a:lvl7pPr>
            <a:lvl8pPr marL="3000375" indent="0">
              <a:buNone/>
              <a:defRPr sz="1500" b="1"/>
            </a:lvl8pPr>
            <a:lvl9pPr marL="3429000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1" y="2038945"/>
            <a:ext cx="5050235" cy="3704333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285" y="1439172"/>
            <a:ext cx="5052219" cy="599777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25" indent="0">
              <a:buNone/>
              <a:defRPr sz="1875" b="1"/>
            </a:lvl2pPr>
            <a:lvl3pPr marL="857250" indent="0">
              <a:buNone/>
              <a:defRPr sz="1688" b="1"/>
            </a:lvl3pPr>
            <a:lvl4pPr marL="1285875" indent="0">
              <a:buNone/>
              <a:defRPr sz="1500" b="1"/>
            </a:lvl4pPr>
            <a:lvl5pPr marL="1714500" indent="0">
              <a:buNone/>
              <a:defRPr sz="1500" b="1"/>
            </a:lvl5pPr>
            <a:lvl6pPr marL="2143125" indent="0">
              <a:buNone/>
              <a:defRPr sz="1500" b="1"/>
            </a:lvl6pPr>
            <a:lvl7pPr marL="2571750" indent="0">
              <a:buNone/>
              <a:defRPr sz="1500" b="1"/>
            </a:lvl7pPr>
            <a:lvl8pPr marL="3000375" indent="0">
              <a:buNone/>
              <a:defRPr sz="1500" b="1"/>
            </a:lvl8pPr>
            <a:lvl9pPr marL="3429000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285" y="2038945"/>
            <a:ext cx="5052219" cy="3704333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399065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63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ED4875-D42D-466F-BD66-6FAE273DE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BDA2ED1-333D-4FD4-A97B-5174573DA0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9587ED-09E8-4C4A-9C64-1C5FD09CD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6BB18-8B41-4BC3-8BEF-7680F93ACC56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1C459B-FA52-405F-9DBC-19ECC5845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B3EC2E-7516-4417-86CB-FB6DCE026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08D0A-CCC0-4ACF-B716-AF1822D5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0107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11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5" y="273233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11" y="1435124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011" indent="0">
              <a:buNone/>
              <a:defRPr sz="1200"/>
            </a:lvl2pPr>
            <a:lvl3pPr marL="914037" indent="0">
              <a:buNone/>
              <a:defRPr sz="1100"/>
            </a:lvl3pPr>
            <a:lvl4pPr marL="1371056" indent="0">
              <a:buNone/>
              <a:defRPr sz="900"/>
            </a:lvl4pPr>
            <a:lvl5pPr marL="1828074" indent="0">
              <a:buNone/>
              <a:defRPr sz="900"/>
            </a:lvl5pPr>
            <a:lvl6pPr marL="2285102" indent="0">
              <a:buNone/>
              <a:defRPr sz="900"/>
            </a:lvl6pPr>
            <a:lvl7pPr marL="2742110" indent="0">
              <a:buNone/>
              <a:defRPr sz="900"/>
            </a:lvl7pPr>
            <a:lvl8pPr marL="3199120" indent="0">
              <a:buNone/>
              <a:defRPr sz="900"/>
            </a:lvl8pPr>
            <a:lvl9pPr marL="365613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752241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731157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90" y="255984"/>
            <a:ext cx="3760391" cy="1089422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12" y="256119"/>
            <a:ext cx="6389688" cy="5487293"/>
          </a:xfrm>
        </p:spPr>
        <p:txBody>
          <a:bodyPr/>
          <a:lstStyle>
            <a:lvl1pPr>
              <a:defRPr sz="3000"/>
            </a:lvl1pPr>
            <a:lvl2pPr>
              <a:defRPr sz="2625"/>
            </a:lvl2pPr>
            <a:lvl3pPr>
              <a:defRPr sz="225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90" y="1345406"/>
            <a:ext cx="3760391" cy="4397872"/>
          </a:xfrm>
        </p:spPr>
        <p:txBody>
          <a:bodyPr/>
          <a:lstStyle>
            <a:lvl1pPr marL="0" indent="0">
              <a:buNone/>
              <a:defRPr sz="1313"/>
            </a:lvl1pPr>
            <a:lvl2pPr marL="428625" indent="0">
              <a:buNone/>
              <a:defRPr sz="1125"/>
            </a:lvl2pPr>
            <a:lvl3pPr marL="857250" indent="0">
              <a:buNone/>
              <a:defRPr sz="938"/>
            </a:lvl3pPr>
            <a:lvl4pPr marL="1285875" indent="0">
              <a:buNone/>
              <a:defRPr sz="844"/>
            </a:lvl4pPr>
            <a:lvl5pPr marL="1714500" indent="0">
              <a:buNone/>
              <a:defRPr sz="844"/>
            </a:lvl5pPr>
            <a:lvl6pPr marL="2143125" indent="0">
              <a:buNone/>
              <a:defRPr sz="844"/>
            </a:lvl6pPr>
            <a:lvl7pPr marL="2571750" indent="0">
              <a:buNone/>
              <a:defRPr sz="844"/>
            </a:lvl7pPr>
            <a:lvl8pPr marL="3000375" indent="0">
              <a:buNone/>
              <a:defRPr sz="844"/>
            </a:lvl8pPr>
            <a:lvl9pPr marL="3429000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4963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0" y="4500696"/>
            <a:ext cx="6858000" cy="531317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0" y="574611"/>
            <a:ext cx="6858000" cy="3857625"/>
          </a:xfrm>
        </p:spPr>
        <p:txBody>
          <a:bodyPr/>
          <a:lstStyle>
            <a:lvl1pPr marL="0" indent="0">
              <a:buNone/>
              <a:defRPr sz="3000"/>
            </a:lvl1pPr>
            <a:lvl2pPr marL="428625" indent="0">
              <a:buNone/>
              <a:defRPr sz="2625"/>
            </a:lvl2pPr>
            <a:lvl3pPr marL="857250" indent="0">
              <a:buNone/>
              <a:defRPr sz="2250"/>
            </a:lvl3pPr>
            <a:lvl4pPr marL="1285875" indent="0">
              <a:buNone/>
              <a:defRPr sz="1875"/>
            </a:lvl4pPr>
            <a:lvl5pPr marL="1714500" indent="0">
              <a:buNone/>
              <a:defRPr sz="1875"/>
            </a:lvl5pPr>
            <a:lvl6pPr marL="2143125" indent="0">
              <a:buNone/>
              <a:defRPr sz="1875"/>
            </a:lvl6pPr>
            <a:lvl7pPr marL="2571750" indent="0">
              <a:buNone/>
              <a:defRPr sz="1875"/>
            </a:lvl7pPr>
            <a:lvl8pPr marL="3000375" indent="0">
              <a:buNone/>
              <a:defRPr sz="1875"/>
            </a:lvl8pPr>
            <a:lvl9pPr marL="3429000" indent="0">
              <a:buNone/>
              <a:defRPr sz="187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0" y="5031879"/>
            <a:ext cx="6858000" cy="754558"/>
          </a:xfrm>
        </p:spPr>
        <p:txBody>
          <a:bodyPr/>
          <a:lstStyle>
            <a:lvl1pPr marL="0" indent="0">
              <a:buNone/>
              <a:defRPr sz="1313"/>
            </a:lvl1pPr>
            <a:lvl2pPr marL="428625" indent="0">
              <a:buNone/>
              <a:defRPr sz="1125"/>
            </a:lvl2pPr>
            <a:lvl3pPr marL="857250" indent="0">
              <a:buNone/>
              <a:defRPr sz="938"/>
            </a:lvl3pPr>
            <a:lvl4pPr marL="1285875" indent="0">
              <a:buNone/>
              <a:defRPr sz="844"/>
            </a:lvl4pPr>
            <a:lvl5pPr marL="1714500" indent="0">
              <a:buNone/>
              <a:defRPr sz="844"/>
            </a:lvl5pPr>
            <a:lvl6pPr marL="2143125" indent="0">
              <a:buNone/>
              <a:defRPr sz="844"/>
            </a:lvl6pPr>
            <a:lvl7pPr marL="2571750" indent="0">
              <a:buNone/>
              <a:defRPr sz="844"/>
            </a:lvl7pPr>
            <a:lvl8pPr marL="3000375" indent="0">
              <a:buNone/>
              <a:defRPr sz="844"/>
            </a:lvl8pPr>
            <a:lvl9pPr marL="3429000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178307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149932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6838" y="257607"/>
            <a:ext cx="2571751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89" y="257607"/>
            <a:ext cx="7524751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2969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781206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598475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114640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897021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3548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9" y="4800605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37" indent="0">
              <a:buNone/>
              <a:defRPr sz="2400"/>
            </a:lvl3pPr>
            <a:lvl4pPr marL="1371056" indent="0">
              <a:buNone/>
              <a:defRPr sz="2000"/>
            </a:lvl4pPr>
            <a:lvl5pPr marL="1828074" indent="0">
              <a:buNone/>
              <a:defRPr sz="2000"/>
            </a:lvl5pPr>
            <a:lvl6pPr marL="2285102" indent="0">
              <a:buNone/>
              <a:defRPr sz="2000"/>
            </a:lvl6pPr>
            <a:lvl7pPr marL="2742110" indent="0">
              <a:buNone/>
              <a:defRPr sz="2000"/>
            </a:lvl7pPr>
            <a:lvl8pPr marL="3199120" indent="0">
              <a:buNone/>
              <a:defRPr sz="2000"/>
            </a:lvl8pPr>
            <a:lvl9pPr marL="365613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9" y="5367362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011" indent="0">
              <a:buNone/>
              <a:defRPr sz="1200"/>
            </a:lvl2pPr>
            <a:lvl3pPr marL="914037" indent="0">
              <a:buNone/>
              <a:defRPr sz="1100"/>
            </a:lvl3pPr>
            <a:lvl4pPr marL="1371056" indent="0">
              <a:buNone/>
              <a:defRPr sz="900"/>
            </a:lvl4pPr>
            <a:lvl5pPr marL="1828074" indent="0">
              <a:buNone/>
              <a:defRPr sz="900"/>
            </a:lvl5pPr>
            <a:lvl6pPr marL="2285102" indent="0">
              <a:buNone/>
              <a:defRPr sz="900"/>
            </a:lvl6pPr>
            <a:lvl7pPr marL="2742110" indent="0">
              <a:buNone/>
              <a:defRPr sz="900"/>
            </a:lvl7pPr>
            <a:lvl8pPr marL="3199120" indent="0">
              <a:buNone/>
              <a:defRPr sz="900"/>
            </a:lvl8pPr>
            <a:lvl9pPr marL="365613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164951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506673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264800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102086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787169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946947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94312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997274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3643312"/>
            <a:ext cx="8001000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8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431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71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00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64046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478931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1" y="4131469"/>
            <a:ext cx="9715500" cy="1276945"/>
          </a:xfrm>
        </p:spPr>
        <p:txBody>
          <a:bodyPr anchor="t"/>
          <a:lstStyle>
            <a:lvl1pPr algn="l">
              <a:defRPr sz="375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1" y="2725044"/>
            <a:ext cx="9715500" cy="1406425"/>
          </a:xfrm>
        </p:spPr>
        <p:txBody>
          <a:bodyPr anchor="b"/>
          <a:lstStyle>
            <a:lvl1pPr marL="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1pPr>
            <a:lvl2pPr marL="428625" indent="0">
              <a:buNone/>
              <a:defRPr sz="1688">
                <a:solidFill>
                  <a:schemeClr val="tx1">
                    <a:tint val="75000"/>
                  </a:schemeClr>
                </a:solidFill>
              </a:defRPr>
            </a:lvl2pPr>
            <a:lvl3pPr marL="8572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8587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4pPr>
            <a:lvl5pPr marL="171450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5pPr>
            <a:lvl6pPr marL="214312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6pPr>
            <a:lvl7pPr marL="257175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7pPr>
            <a:lvl8pPr marL="300037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8pPr>
            <a:lvl9pPr marL="342900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481883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1500188"/>
            <a:ext cx="5048250" cy="4243090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50" y="1500188"/>
            <a:ext cx="5048250" cy="4243090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7606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88314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439168"/>
            <a:ext cx="5050235" cy="599777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25" indent="0">
              <a:buNone/>
              <a:defRPr sz="1875" b="1"/>
            </a:lvl2pPr>
            <a:lvl3pPr marL="857250" indent="0">
              <a:buNone/>
              <a:defRPr sz="1688" b="1"/>
            </a:lvl3pPr>
            <a:lvl4pPr marL="1285875" indent="0">
              <a:buNone/>
              <a:defRPr sz="1500" b="1"/>
            </a:lvl4pPr>
            <a:lvl5pPr marL="1714500" indent="0">
              <a:buNone/>
              <a:defRPr sz="1500" b="1"/>
            </a:lvl5pPr>
            <a:lvl6pPr marL="2143125" indent="0">
              <a:buNone/>
              <a:defRPr sz="1500" b="1"/>
            </a:lvl6pPr>
            <a:lvl7pPr marL="2571750" indent="0">
              <a:buNone/>
              <a:defRPr sz="1500" b="1"/>
            </a:lvl7pPr>
            <a:lvl8pPr marL="3000375" indent="0">
              <a:buNone/>
              <a:defRPr sz="1500" b="1"/>
            </a:lvl8pPr>
            <a:lvl9pPr marL="3429000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" y="2038945"/>
            <a:ext cx="5050235" cy="3704333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282" y="1439168"/>
            <a:ext cx="5052219" cy="599777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25" indent="0">
              <a:buNone/>
              <a:defRPr sz="1875" b="1"/>
            </a:lvl2pPr>
            <a:lvl3pPr marL="857250" indent="0">
              <a:buNone/>
              <a:defRPr sz="1688" b="1"/>
            </a:lvl3pPr>
            <a:lvl4pPr marL="1285875" indent="0">
              <a:buNone/>
              <a:defRPr sz="1500" b="1"/>
            </a:lvl4pPr>
            <a:lvl5pPr marL="1714500" indent="0">
              <a:buNone/>
              <a:defRPr sz="1500" b="1"/>
            </a:lvl5pPr>
            <a:lvl6pPr marL="2143125" indent="0">
              <a:buNone/>
              <a:defRPr sz="1500" b="1"/>
            </a:lvl6pPr>
            <a:lvl7pPr marL="2571750" indent="0">
              <a:buNone/>
              <a:defRPr sz="1500" b="1"/>
            </a:lvl7pPr>
            <a:lvl8pPr marL="3000375" indent="0">
              <a:buNone/>
              <a:defRPr sz="1500" b="1"/>
            </a:lvl8pPr>
            <a:lvl9pPr marL="3429000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282" y="2038945"/>
            <a:ext cx="5052219" cy="3704333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709796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85945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828010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1" y="255984"/>
            <a:ext cx="3760391" cy="1089422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12" y="255985"/>
            <a:ext cx="6389688" cy="5487293"/>
          </a:xfrm>
        </p:spPr>
        <p:txBody>
          <a:bodyPr/>
          <a:lstStyle>
            <a:lvl1pPr>
              <a:defRPr sz="3000"/>
            </a:lvl1pPr>
            <a:lvl2pPr>
              <a:defRPr sz="2625"/>
            </a:lvl2pPr>
            <a:lvl3pPr>
              <a:defRPr sz="225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1" y="1345406"/>
            <a:ext cx="3760391" cy="4397872"/>
          </a:xfrm>
        </p:spPr>
        <p:txBody>
          <a:bodyPr/>
          <a:lstStyle>
            <a:lvl1pPr marL="0" indent="0">
              <a:buNone/>
              <a:defRPr sz="1313"/>
            </a:lvl1pPr>
            <a:lvl2pPr marL="428625" indent="0">
              <a:buNone/>
              <a:defRPr sz="1125"/>
            </a:lvl2pPr>
            <a:lvl3pPr marL="857250" indent="0">
              <a:buNone/>
              <a:defRPr sz="938"/>
            </a:lvl3pPr>
            <a:lvl4pPr marL="1285875" indent="0">
              <a:buNone/>
              <a:defRPr sz="844"/>
            </a:lvl4pPr>
            <a:lvl5pPr marL="1714500" indent="0">
              <a:buNone/>
              <a:defRPr sz="844"/>
            </a:lvl5pPr>
            <a:lvl6pPr marL="2143125" indent="0">
              <a:buNone/>
              <a:defRPr sz="844"/>
            </a:lvl6pPr>
            <a:lvl7pPr marL="2571750" indent="0">
              <a:buNone/>
              <a:defRPr sz="844"/>
            </a:lvl7pPr>
            <a:lvl8pPr marL="3000375" indent="0">
              <a:buNone/>
              <a:defRPr sz="844"/>
            </a:lvl8pPr>
            <a:lvl9pPr marL="3429000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582754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0" y="4500562"/>
            <a:ext cx="6858000" cy="531317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0" y="574477"/>
            <a:ext cx="6858000" cy="3857625"/>
          </a:xfrm>
        </p:spPr>
        <p:txBody>
          <a:bodyPr/>
          <a:lstStyle>
            <a:lvl1pPr marL="0" indent="0">
              <a:buNone/>
              <a:defRPr sz="3000"/>
            </a:lvl1pPr>
            <a:lvl2pPr marL="428625" indent="0">
              <a:buNone/>
              <a:defRPr sz="2625"/>
            </a:lvl2pPr>
            <a:lvl3pPr marL="857250" indent="0">
              <a:buNone/>
              <a:defRPr sz="2250"/>
            </a:lvl3pPr>
            <a:lvl4pPr marL="1285875" indent="0">
              <a:buNone/>
              <a:defRPr sz="1875"/>
            </a:lvl4pPr>
            <a:lvl5pPr marL="1714500" indent="0">
              <a:buNone/>
              <a:defRPr sz="1875"/>
            </a:lvl5pPr>
            <a:lvl6pPr marL="2143125" indent="0">
              <a:buNone/>
              <a:defRPr sz="1875"/>
            </a:lvl6pPr>
            <a:lvl7pPr marL="2571750" indent="0">
              <a:buNone/>
              <a:defRPr sz="1875"/>
            </a:lvl7pPr>
            <a:lvl8pPr marL="3000375" indent="0">
              <a:buNone/>
              <a:defRPr sz="1875"/>
            </a:lvl8pPr>
            <a:lvl9pPr marL="3429000" indent="0">
              <a:buNone/>
              <a:defRPr sz="187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0" y="5031879"/>
            <a:ext cx="6858000" cy="754558"/>
          </a:xfrm>
        </p:spPr>
        <p:txBody>
          <a:bodyPr/>
          <a:lstStyle>
            <a:lvl1pPr marL="0" indent="0">
              <a:buNone/>
              <a:defRPr sz="1313"/>
            </a:lvl1pPr>
            <a:lvl2pPr marL="428625" indent="0">
              <a:buNone/>
              <a:defRPr sz="1125"/>
            </a:lvl2pPr>
            <a:lvl3pPr marL="857250" indent="0">
              <a:buNone/>
              <a:defRPr sz="938"/>
            </a:lvl3pPr>
            <a:lvl4pPr marL="1285875" indent="0">
              <a:buNone/>
              <a:defRPr sz="844"/>
            </a:lvl4pPr>
            <a:lvl5pPr marL="1714500" indent="0">
              <a:buNone/>
              <a:defRPr sz="844"/>
            </a:lvl5pPr>
            <a:lvl6pPr marL="2143125" indent="0">
              <a:buNone/>
              <a:defRPr sz="844"/>
            </a:lvl6pPr>
            <a:lvl7pPr marL="2571750" indent="0">
              <a:buNone/>
              <a:defRPr sz="844"/>
            </a:lvl7pPr>
            <a:lvl8pPr marL="3000375" indent="0">
              <a:buNone/>
              <a:defRPr sz="844"/>
            </a:lvl8pPr>
            <a:lvl9pPr marL="3429000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803178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197826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6750" y="257473"/>
            <a:ext cx="2571750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0" y="257473"/>
            <a:ext cx="7524750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066627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681CEC-0AD4-49DC-A229-6A1E1DB012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79E4C06-A386-4C4B-81C0-93AD21E452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3DC787-F80F-463C-AF88-B256A3DA5D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DDADD70C-AC6A-46F8-9CA6-A9C7C8EB4C6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8896431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843B1FE-47B6-4112-A9BB-1F64A3354A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88B46A2-D8EC-4B0D-AED0-6EC2E9982D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71D8EC4-5B48-44E4-A507-1FA720177A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3EE4E1B2-3469-4C53-92DD-9CACC5EB196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16937620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12D97B8-FB40-4126-AD5C-9CC8E0241A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519EDD-5197-4077-9610-E541EF8DA9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941A7F0-588B-48E8-92C0-70D09037CB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564C1CFB-A949-4B7B-B18E-E9B889E687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33814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800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800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988076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BF1A09-A7AD-4222-8BAC-519BA53F56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35784E-0FBC-4694-AEBC-6C6E461025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FE663B-ED67-489D-9883-1E426AAEC6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4C18182B-378A-4C1C-A9E8-9A77EC0386B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6346948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5FF08A1-C97B-4773-85A7-919D003C98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2483E5A-7964-48E7-9B62-D3D2460CCB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29174FD-43EE-4B35-83B1-963A8A6329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96D52FF0-02C3-4CAB-9F10-44DBF895127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3477079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BBFF2F7-B0DF-4035-B794-465365B4F3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F856349-C1E9-4146-8598-CE8C15397E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1F5538C-B8EF-4D24-9AE5-556B66DACD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4AF0087C-F4E1-40F1-96F5-3E99BB6811C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720085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729C21B9-A1EF-4077-B29F-A68809CD33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0E6CE2E1-0FAF-4516-B742-E7F5CE5B3D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19BED5B-B9E1-45E4-8568-9D23E717F6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B4220375-EFAC-40FB-BE2D-FD11EFFDEB6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9320857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5FAB4A7-63BA-4D09-B894-31959542A3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65F1A3-FFA8-4486-B01F-FF9124D61C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435E77-4800-4860-B8B3-E90E15C20D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E1638C49-52F4-4E0B-8502-47893DC2F2F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2854075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89C456B-834F-46B7-B376-D7E82FAE0E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A0C5C2-08A4-4BCF-AF38-BCD7998051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ACDDE4-7A57-4148-8C0E-0576A51893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661BCF06-75F4-44E6-A105-4E4F5D8B72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0844173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819FF11-CDC0-4FB0-BBEA-F32B5EB70A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9D7F8B1-E243-49DA-832B-513380A0E7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908BEC4-0D36-4562-836A-EE89039216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F8224F44-D3EC-4B53-9371-A6B3EBFB989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2706027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1FF7978-0C2E-44AA-9F72-D5ADC475D7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6FFD17E-CF47-4A53-88C7-94F4226509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92DD038-AF78-4C51-9B5F-A8D719E0D7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90EA653A-09E2-4117-AE8E-BEDE76111DC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8761514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E96A11-7899-4845-8A8B-8827DD8C41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277E90-278E-46D0-AD6E-FE52DFD691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4AC851-E8B5-43E9-BDFE-137CB1A4DC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D74D1367-F2CC-4823-8627-49C84C9D643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6879061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845BDC5-5B00-4E87-8796-BF257BB587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ADD58D8-E752-45D4-BE8F-5C7B7C1C37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BF3EF91-E786-4B6D-A45B-19FC092DE1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6ACB64A6-9DFD-4EF9-A365-CA4F9C535A7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8137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792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360634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B980F72B-673F-4435-A5EC-5F493DB30003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83BB6D6A-62D0-4005-8D80-1CAB5AB4B4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40223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E09EB3A3-C5AE-4E02-A69A-4D97CE33320F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024A36DB-FB02-4DA7-A16E-24A0594DF1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151818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4F5935C0-D68C-45AC-8C05-F8F6408E5E37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8E8A9073-9214-40AC-8FD4-9461C7DDAA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722547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2720764-569C-4AE6-8D9C-E9F31EE956AA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9E4F3D9F-1A49-46C5-93D7-EA5181298B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874179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5A4786E9-7CA4-4C20-8136-4731AF82688F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FDBE7C70-58BB-4CF8-AF39-474C6AAB4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036380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BCD7605C-CEC8-49E2-AAAD-30D7FF338FF8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5207AEDF-7C14-43BD-9D54-107A5A8DA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045845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1C008DD2-2018-4640-8DC9-CB83BBA11A45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F5B0F09-85D2-4989-9882-8965F945AA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522969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987B5DAB-6926-4F97-AF21-1C04544C575B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A270BCB6-50B6-441F-9B32-489024D7D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679199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A69C3BB0-3CCF-49D3-BDFA-0B458035D44A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82A4BBC-C1D3-49D8-9F62-CE7A80C711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900284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10181829-2DE9-4505-BCCB-636EE15C115C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1D43DD07-095A-4B6D-955D-25C9E7571D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8428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570810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FCE83A97-8A61-4E73-A35A-7CAA40DCD932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3DA61162-9DB8-4C50-98D4-E83FD15469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992444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B6992B2C-4BD0-444B-AD30-8C6559A6C524}"/>
              </a:ext>
            </a:extLst>
          </p:cNvPr>
          <p:cNvGrpSpPr>
            <a:grpSpLocks/>
          </p:cNvGrpSpPr>
          <p:nvPr/>
        </p:nvGrpSpPr>
        <p:grpSpPr bwMode="auto">
          <a:xfrm>
            <a:off x="-4296833" y="304800"/>
            <a:ext cx="15879233" cy="4724400"/>
            <a:chOff x="-2030" y="192"/>
            <a:chExt cx="7502" cy="2976"/>
          </a:xfrm>
        </p:grpSpPr>
        <p:sp>
          <p:nvSpPr>
            <p:cNvPr id="5" name="Line 3">
              <a:extLst>
                <a:ext uri="{FF2B5EF4-FFF2-40B4-BE49-F238E27FC236}">
                  <a16:creationId xmlns:a16="http://schemas.microsoft.com/office/drawing/2014/main" id="{4F8F4AD9-0FF3-483C-8A86-6D5622169E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6" name="AutoShape 4">
              <a:extLst>
                <a:ext uri="{FF2B5EF4-FFF2-40B4-BE49-F238E27FC236}">
                  <a16:creationId xmlns:a16="http://schemas.microsoft.com/office/drawing/2014/main" id="{23E8F469-9E8F-4314-BE62-FB534C7A7A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T0" fmla="*/ 1587 w 64000"/>
                <a:gd name="T1" fmla="*/ -1067 h 64000"/>
                <a:gd name="T2" fmla="*/ 2304 w 64000"/>
                <a:gd name="T3" fmla="*/ 0 h 64000"/>
                <a:gd name="T4" fmla="*/ 1587 w 64000"/>
                <a:gd name="T5" fmla="*/ 1067 h 64000"/>
                <a:gd name="T6" fmla="*/ 1587 w 64000"/>
                <a:gd name="T7" fmla="*/ 1067 h 64000"/>
                <a:gd name="T8" fmla="*/ 1587 w 64000"/>
                <a:gd name="T9" fmla="*/ 1067 h 64000"/>
                <a:gd name="T10" fmla="*/ 1587 w 64000"/>
                <a:gd name="T11" fmla="*/ 1067 h 64000"/>
                <a:gd name="T12" fmla="*/ 1587 w 64000"/>
                <a:gd name="T13" fmla="*/ -1067 h 64000"/>
                <a:gd name="T14" fmla="*/ 1587 w 64000"/>
                <a:gd name="T15" fmla="*/ -1067 h 64000"/>
                <a:gd name="T16" fmla="*/ 1587 w 64000"/>
                <a:gd name="T17" fmla="*/ -1067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44083 w 64000"/>
                <a:gd name="T28" fmla="*/ -29639 h 64000"/>
                <a:gd name="T29" fmla="*/ 44083 w 64000"/>
                <a:gd name="T30" fmla="*/ 29639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7" name="AutoShape 5">
              <a:extLst>
                <a:ext uri="{FF2B5EF4-FFF2-40B4-BE49-F238E27FC236}">
                  <a16:creationId xmlns:a16="http://schemas.microsoft.com/office/drawing/2014/main" id="{5B19420E-6EF3-4574-AA09-C6A7397A5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T0" fmla="*/ 2027 w 64000"/>
                <a:gd name="T1" fmla="*/ -1024 h 64000"/>
                <a:gd name="T2" fmla="*/ 2544 w 64000"/>
                <a:gd name="T3" fmla="*/ 0 h 64000"/>
                <a:gd name="T4" fmla="*/ 2027 w 64000"/>
                <a:gd name="T5" fmla="*/ 1024 h 64000"/>
                <a:gd name="T6" fmla="*/ 2027 w 64000"/>
                <a:gd name="T7" fmla="*/ 1024 h 64000"/>
                <a:gd name="T8" fmla="*/ 2027 w 64000"/>
                <a:gd name="T9" fmla="*/ 1024 h 64000"/>
                <a:gd name="T10" fmla="*/ 2027 w 64000"/>
                <a:gd name="T11" fmla="*/ 1024 h 64000"/>
                <a:gd name="T12" fmla="*/ 2027 w 64000"/>
                <a:gd name="T13" fmla="*/ -1024 h 64000"/>
                <a:gd name="T14" fmla="*/ 2027 w 64000"/>
                <a:gd name="T15" fmla="*/ -1024 h 64000"/>
                <a:gd name="T16" fmla="*/ 2027 w 64000"/>
                <a:gd name="T17" fmla="*/ -1024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994 w 64000"/>
                <a:gd name="T28" fmla="*/ -25761 h 64000"/>
                <a:gd name="T29" fmla="*/ 50994 w 64000"/>
                <a:gd name="T30" fmla="*/ 25761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12186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24051" y="985839"/>
            <a:ext cx="9652000" cy="1444625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ru-RU" noProof="0"/>
              <a:t>Образец заголовка</a:t>
            </a:r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24051" y="3427413"/>
            <a:ext cx="9652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/>
              <a:t>Образец подзаголовка</a:t>
            </a: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1606560D-E042-4CE3-8BE9-8D30155ADA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7D7E7C5C-71DC-46CE-B236-7E8BC9027E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9D5E4F66-87CC-4C65-8A9C-55A91D3AE4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18286-E0F3-4918-8C82-02905C759C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5287090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C8587843-0355-4D2C-A3C3-B478579669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8E2CD807-D44E-41FB-88A3-0919042357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FB8ACEF1-AA66-4FCA-BD9F-C476B2E04C3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4FB97D-8862-4DA6-8A9F-95041A76FBA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5461175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D5B44E5-A891-4EB5-91AA-66F6C0D4F9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4E99FC4C-EE7B-40B2-BAC6-A5EC17B12A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E78AB39D-C850-4C06-9743-DE9B5E25DF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3B5F49-D1BF-4EEC-A1D1-57FE1262CDC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13821238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26684" y="1827213"/>
            <a:ext cx="477308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02967" y="1827213"/>
            <a:ext cx="4775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F169114E-FC08-4720-8B1B-F86DCCBE84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390A24B2-6C2A-4852-B3EF-102D45ACF7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3869F49D-E640-4048-B5CD-53245EDCFC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CF9783-6042-4A5B-A39D-0049857A5DE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4173459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3100671-AD2B-470C-9A23-9F3619F693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268259BE-4E22-4CF8-AEB9-5CFDF73242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69BD9EA6-E33F-4EF3-838C-B670EDF678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7A45FE-A002-48E4-A497-9421A3F900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4051765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07FEC56A-B1D0-4896-BF3E-E7DF93AC2D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D66D1992-62B9-4286-BCB7-2AF149846C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1A6DC21B-8D78-4291-96D5-B354709BBA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5E4DBA-1F4E-43B9-A29D-A3359A684EE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4000020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id="{FB98FF96-2C11-4AC2-A820-F55926C2BB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31091461-DB11-4776-A97B-41E28811A6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DB3B7DD5-0764-4E35-A1DF-4219168AD5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9A49B0-D426-4703-9BB9-F57A7D73329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0907967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BB7C215-4829-4CEF-820D-1F0CAC742B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1A9ED0D5-83CF-482D-802E-44404A9856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C90D338E-4748-4810-B23D-E6A17FC52E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C816C6-4F62-4328-AA06-64BC817383A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2400382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DB5E4B3-1494-44FC-BE46-12E4AF831A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840B8B6D-5B37-4519-96B8-B781004E1C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09A1CBFE-599B-4110-8E51-FB33456570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94959D-3C9C-4DA3-B3B1-58B0CB8AFE3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5144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170853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6220BB4C-A043-4EEB-8982-EC8695EC35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2711708B-81EB-478D-BD26-5731793BA1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3683098C-3180-450F-A2CD-38867020E3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ECA1A1-29BF-4466-9CEB-07C47D6999B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5520763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1884" y="301625"/>
            <a:ext cx="2436283" cy="56403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826684" y="301625"/>
            <a:ext cx="7112000" cy="56403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99BC294-2A63-4460-A81E-DCA6F2ACE1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40EBA3DE-86E6-4552-B133-C05ACD1F48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F870929A-F05D-4AE5-A4D3-7DC5B2AD46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704DFA-36DA-4867-8E98-EA1D72B7799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3847913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6684" y="301625"/>
            <a:ext cx="9751483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826684" y="1827213"/>
            <a:ext cx="4773083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802967" y="1827213"/>
            <a:ext cx="47752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802967" y="3960813"/>
            <a:ext cx="47752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FE6CAB5-8B07-4835-9593-7CC6A0FAAC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FA8AF2DF-9348-47B8-8FC0-7D05E80DAC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E8E3825D-F731-4492-9C5A-364CFE7A02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8425FC-7688-4D39-978A-A71D176B988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03019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3716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16787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951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E7C6EE-28AA-4766-8664-531ECF4EC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29C771-47BD-4FA6-A839-E1A45E0D54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8B78B7-E540-4E56-AA43-838F776C81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A00AF8-418F-4372-8F70-A29CFDABE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6BB18-8B41-4BC3-8BEF-7680F93ACC56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06E5CE8-A71D-4B12-8A4F-13A03825E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A8805F-2279-4885-B7C8-733E7B38F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08D0A-CCC0-4ACF-B716-AF1822D5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3883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310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806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6693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4441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23494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98082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1" y="1997275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3643341"/>
            <a:ext cx="8001000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8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56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85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138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42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70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99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276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3647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40035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1" y="4131497"/>
            <a:ext cx="9715500" cy="1276945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1" y="2725073"/>
            <a:ext cx="9715500" cy="1406425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2845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569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8536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71381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42272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57072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9918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42763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1981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500189"/>
            <a:ext cx="5048251" cy="4243091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49" y="1500189"/>
            <a:ext cx="5048251" cy="4243091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007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1C59C0-1EE9-45FC-95E3-245F8F347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E5E08E8-543E-4041-803B-9F1354AD5D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892C35C-BEE8-48F8-A290-BE2BAD1277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81DE95E-D47F-4F1C-BDBA-44A5DE62C8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17AAEA9-9125-40BB-82B6-4ACB5A71B6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286F6A3-227B-4074-834A-1B3C917B4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6BB18-8B41-4BC3-8BEF-7680F93ACC56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2177CFD-8CDB-48B7-AA9C-697888CFE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4EBB211-9398-4A56-9148-3B60C896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08D0A-CCC0-4ACF-B716-AF1822D5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68501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1" y="1439187"/>
            <a:ext cx="5050235" cy="59977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8455" indent="0">
              <a:buNone/>
              <a:defRPr sz="1900" b="1"/>
            </a:lvl2pPr>
            <a:lvl3pPr marL="856909" indent="0">
              <a:buNone/>
              <a:defRPr sz="1700" b="1"/>
            </a:lvl3pPr>
            <a:lvl4pPr marL="1285363" indent="0">
              <a:buNone/>
              <a:defRPr sz="1500" b="1"/>
            </a:lvl4pPr>
            <a:lvl5pPr marL="1713817" indent="0">
              <a:buNone/>
              <a:defRPr sz="1500" b="1"/>
            </a:lvl5pPr>
            <a:lvl6pPr marL="2142272" indent="0">
              <a:buNone/>
              <a:defRPr sz="1500" b="1"/>
            </a:lvl6pPr>
            <a:lvl7pPr marL="2570726" indent="0">
              <a:buNone/>
              <a:defRPr sz="1500" b="1"/>
            </a:lvl7pPr>
            <a:lvl8pPr marL="2999180" indent="0">
              <a:buNone/>
              <a:defRPr sz="1500" b="1"/>
            </a:lvl8pPr>
            <a:lvl9pPr marL="3427634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1" y="2038952"/>
            <a:ext cx="5050235" cy="3704333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290" y="1439187"/>
            <a:ext cx="5052219" cy="599777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28455" indent="0">
              <a:buNone/>
              <a:defRPr sz="1900" b="1"/>
            </a:lvl2pPr>
            <a:lvl3pPr marL="856909" indent="0">
              <a:buNone/>
              <a:defRPr sz="1700" b="1"/>
            </a:lvl3pPr>
            <a:lvl4pPr marL="1285363" indent="0">
              <a:buNone/>
              <a:defRPr sz="1500" b="1"/>
            </a:lvl4pPr>
            <a:lvl5pPr marL="1713817" indent="0">
              <a:buNone/>
              <a:defRPr sz="1500" b="1"/>
            </a:lvl5pPr>
            <a:lvl6pPr marL="2142272" indent="0">
              <a:buNone/>
              <a:defRPr sz="1500" b="1"/>
            </a:lvl6pPr>
            <a:lvl7pPr marL="2570726" indent="0">
              <a:buNone/>
              <a:defRPr sz="1500" b="1"/>
            </a:lvl7pPr>
            <a:lvl8pPr marL="2999180" indent="0">
              <a:buNone/>
              <a:defRPr sz="1500" b="1"/>
            </a:lvl8pPr>
            <a:lvl9pPr marL="3427634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290" y="2038952"/>
            <a:ext cx="5052219" cy="3704333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39746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90034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2007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31" y="256005"/>
            <a:ext cx="3760391" cy="1089423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12" y="255992"/>
            <a:ext cx="6389688" cy="5487293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31" y="1345405"/>
            <a:ext cx="3760391" cy="4397872"/>
          </a:xfrm>
        </p:spPr>
        <p:txBody>
          <a:bodyPr/>
          <a:lstStyle>
            <a:lvl1pPr marL="0" indent="0">
              <a:buNone/>
              <a:defRPr sz="1300"/>
            </a:lvl1pPr>
            <a:lvl2pPr marL="428455" indent="0">
              <a:buNone/>
              <a:defRPr sz="1100"/>
            </a:lvl2pPr>
            <a:lvl3pPr marL="856909" indent="0">
              <a:buNone/>
              <a:defRPr sz="900"/>
            </a:lvl3pPr>
            <a:lvl4pPr marL="1285363" indent="0">
              <a:buNone/>
              <a:defRPr sz="800"/>
            </a:lvl4pPr>
            <a:lvl5pPr marL="1713817" indent="0">
              <a:buNone/>
              <a:defRPr sz="800"/>
            </a:lvl5pPr>
            <a:lvl6pPr marL="2142272" indent="0">
              <a:buNone/>
              <a:defRPr sz="800"/>
            </a:lvl6pPr>
            <a:lvl7pPr marL="2570726" indent="0">
              <a:buNone/>
              <a:defRPr sz="800"/>
            </a:lvl7pPr>
            <a:lvl8pPr marL="2999180" indent="0">
              <a:buNone/>
              <a:defRPr sz="800"/>
            </a:lvl8pPr>
            <a:lvl9pPr marL="3427634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386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0" y="4500563"/>
            <a:ext cx="6858000" cy="531317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0" y="574500"/>
            <a:ext cx="6858000" cy="3857625"/>
          </a:xfrm>
        </p:spPr>
        <p:txBody>
          <a:bodyPr/>
          <a:lstStyle>
            <a:lvl1pPr marL="0" indent="0">
              <a:buNone/>
              <a:defRPr sz="3100"/>
            </a:lvl1pPr>
            <a:lvl2pPr marL="428455" indent="0">
              <a:buNone/>
              <a:defRPr sz="2700"/>
            </a:lvl2pPr>
            <a:lvl3pPr marL="856909" indent="0">
              <a:buNone/>
              <a:defRPr sz="2300"/>
            </a:lvl3pPr>
            <a:lvl4pPr marL="1285363" indent="0">
              <a:buNone/>
              <a:defRPr sz="1900"/>
            </a:lvl4pPr>
            <a:lvl5pPr marL="1713817" indent="0">
              <a:buNone/>
              <a:defRPr sz="1900"/>
            </a:lvl5pPr>
            <a:lvl6pPr marL="2142272" indent="0">
              <a:buNone/>
              <a:defRPr sz="1900"/>
            </a:lvl6pPr>
            <a:lvl7pPr marL="2570726" indent="0">
              <a:buNone/>
              <a:defRPr sz="1900"/>
            </a:lvl7pPr>
            <a:lvl8pPr marL="2999180" indent="0">
              <a:buNone/>
              <a:defRPr sz="1900"/>
            </a:lvl8pPr>
            <a:lvl9pPr marL="3427634" indent="0">
              <a:buNone/>
              <a:defRPr sz="1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0" y="5031899"/>
            <a:ext cx="6858000" cy="754559"/>
          </a:xfrm>
        </p:spPr>
        <p:txBody>
          <a:bodyPr/>
          <a:lstStyle>
            <a:lvl1pPr marL="0" indent="0">
              <a:buNone/>
              <a:defRPr sz="1300"/>
            </a:lvl1pPr>
            <a:lvl2pPr marL="428455" indent="0">
              <a:buNone/>
              <a:defRPr sz="1100"/>
            </a:lvl2pPr>
            <a:lvl3pPr marL="856909" indent="0">
              <a:buNone/>
              <a:defRPr sz="900"/>
            </a:lvl3pPr>
            <a:lvl4pPr marL="1285363" indent="0">
              <a:buNone/>
              <a:defRPr sz="800"/>
            </a:lvl4pPr>
            <a:lvl5pPr marL="1713817" indent="0">
              <a:buNone/>
              <a:defRPr sz="800"/>
            </a:lvl5pPr>
            <a:lvl6pPr marL="2142272" indent="0">
              <a:buNone/>
              <a:defRPr sz="800"/>
            </a:lvl6pPr>
            <a:lvl7pPr marL="2570726" indent="0">
              <a:buNone/>
              <a:defRPr sz="800"/>
            </a:lvl7pPr>
            <a:lvl8pPr marL="2999180" indent="0">
              <a:buNone/>
              <a:defRPr sz="800"/>
            </a:lvl8pPr>
            <a:lvl9pPr marL="3427634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9788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4953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6770" y="257480"/>
            <a:ext cx="2571751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21" y="257480"/>
            <a:ext cx="7524751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52413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535944-CAA3-44B2-AE50-3AA67B1D8A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83225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448304-A1BD-4E5F-9C52-A71DB20430E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33105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A886A9-36BD-4018-AFF9-E4EE8DE23E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568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B78605-075E-442E-B53E-C30B37784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41C9367-C7AD-44CF-AA52-FD966FD2D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6BB18-8B41-4BC3-8BEF-7680F93ACC56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7815127-15C7-48CD-ABB3-CB60C7306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EB47933-C42F-454C-A45B-0C64EEA7F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08D0A-CCC0-4ACF-B716-AF1822D5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56051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DB7BD3-ECA7-468B-A409-CF993C1D2BF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07879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D1CE02-DC45-486E-9D6B-43245A7062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45171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7083A5-5003-476D-91CF-5D67E5983E9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33562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810B88-B430-401D-BFE4-D36ACC79444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78916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D023FD-5734-4CD9-B4E7-E9BABB70584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44942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FCF9B4-D82E-46B7-87E6-25F70B68F2D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59389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8C9C40-8DBD-438F-94C3-1EF0ADF6E2B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50574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AB9DE4-D0F9-4C8D-8A27-EEBE3BBEF10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22909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757635-3B82-4CBF-85BD-13A7566FBDA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08455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44B0E2-8EF0-469D-A599-A409A8B0AC5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171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6235881-FC05-403E-BD6F-9A6D4637B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6BB18-8B41-4BC3-8BEF-7680F93ACC56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554E81A-C2FF-4A8D-835E-8140C39B1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6BA7E1A-020A-4D23-AEEB-C4B62166B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08D0A-CCC0-4ACF-B716-AF1822D5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6785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672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31355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21963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713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2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2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2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43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5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26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97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686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41016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1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1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4958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52" y="1535117"/>
            <a:ext cx="5386919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8" indent="0">
              <a:buNone/>
              <a:defRPr sz="1900" b="1"/>
            </a:lvl3pPr>
            <a:lvl4pPr marL="1371328" indent="0">
              <a:buNone/>
              <a:defRPr sz="1600" b="1"/>
            </a:lvl4pPr>
            <a:lvl5pPr marL="1828437" indent="0">
              <a:buNone/>
              <a:defRPr sz="1600" b="1"/>
            </a:lvl5pPr>
            <a:lvl6pPr marL="2285550" indent="0">
              <a:buNone/>
              <a:defRPr sz="1600" b="1"/>
            </a:lvl6pPr>
            <a:lvl7pPr marL="2742654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52" y="2174879"/>
            <a:ext cx="53869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533" y="1535117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7" indent="0">
              <a:buNone/>
              <a:defRPr sz="2000" b="1"/>
            </a:lvl2pPr>
            <a:lvl3pPr marL="914218" indent="0">
              <a:buNone/>
              <a:defRPr sz="1900" b="1"/>
            </a:lvl3pPr>
            <a:lvl4pPr marL="1371328" indent="0">
              <a:buNone/>
              <a:defRPr sz="1600" b="1"/>
            </a:lvl4pPr>
            <a:lvl5pPr marL="1828437" indent="0">
              <a:buNone/>
              <a:defRPr sz="1600" b="1"/>
            </a:lvl5pPr>
            <a:lvl6pPr marL="2285550" indent="0">
              <a:buNone/>
              <a:defRPr sz="1600" b="1"/>
            </a:lvl6pPr>
            <a:lvl7pPr marL="2742654" indent="0">
              <a:buNone/>
              <a:defRPr sz="1600" b="1"/>
            </a:lvl7pPr>
            <a:lvl8pPr marL="3199760" indent="0">
              <a:buNone/>
              <a:defRPr sz="1600" b="1"/>
            </a:lvl8pPr>
            <a:lvl9pPr marL="3656867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533" y="2174879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21672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374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9217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7" y="273115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5" y="273296"/>
            <a:ext cx="68156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7" y="1435123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107" indent="0">
              <a:buNone/>
              <a:defRPr sz="1200"/>
            </a:lvl2pPr>
            <a:lvl3pPr marL="914218" indent="0">
              <a:buNone/>
              <a:defRPr sz="1100"/>
            </a:lvl3pPr>
            <a:lvl4pPr marL="1371328" indent="0">
              <a:buNone/>
              <a:defRPr sz="900"/>
            </a:lvl4pPr>
            <a:lvl5pPr marL="1828437" indent="0">
              <a:buNone/>
              <a:defRPr sz="900"/>
            </a:lvl5pPr>
            <a:lvl6pPr marL="2285550" indent="0">
              <a:buNone/>
              <a:defRPr sz="900"/>
            </a:lvl6pPr>
            <a:lvl7pPr marL="2742654" indent="0">
              <a:buNone/>
              <a:defRPr sz="900"/>
            </a:lvl7pPr>
            <a:lvl8pPr marL="3199760" indent="0">
              <a:buNone/>
              <a:defRPr sz="900"/>
            </a:lvl8pPr>
            <a:lvl9pPr marL="365686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11720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9" y="480067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07" indent="0">
              <a:buNone/>
              <a:defRPr sz="2800"/>
            </a:lvl2pPr>
            <a:lvl3pPr marL="914218" indent="0">
              <a:buNone/>
              <a:defRPr sz="2400"/>
            </a:lvl3pPr>
            <a:lvl4pPr marL="1371328" indent="0">
              <a:buNone/>
              <a:defRPr sz="2000"/>
            </a:lvl4pPr>
            <a:lvl5pPr marL="1828437" indent="0">
              <a:buNone/>
              <a:defRPr sz="2000"/>
            </a:lvl5pPr>
            <a:lvl6pPr marL="2285550" indent="0">
              <a:buNone/>
              <a:defRPr sz="2000"/>
            </a:lvl6pPr>
            <a:lvl7pPr marL="2742654" indent="0">
              <a:buNone/>
              <a:defRPr sz="2000"/>
            </a:lvl7pPr>
            <a:lvl8pPr marL="3199760" indent="0">
              <a:buNone/>
              <a:defRPr sz="2000"/>
            </a:lvl8pPr>
            <a:lvl9pPr marL="3656867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9" y="5367417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7107" indent="0">
              <a:buNone/>
              <a:defRPr sz="1200"/>
            </a:lvl2pPr>
            <a:lvl3pPr marL="914218" indent="0">
              <a:buNone/>
              <a:defRPr sz="1100"/>
            </a:lvl3pPr>
            <a:lvl4pPr marL="1371328" indent="0">
              <a:buNone/>
              <a:defRPr sz="900"/>
            </a:lvl4pPr>
            <a:lvl5pPr marL="1828437" indent="0">
              <a:buNone/>
              <a:defRPr sz="900"/>
            </a:lvl5pPr>
            <a:lvl6pPr marL="2285550" indent="0">
              <a:buNone/>
              <a:defRPr sz="900"/>
            </a:lvl6pPr>
            <a:lvl7pPr marL="2742654" indent="0">
              <a:buNone/>
              <a:defRPr sz="900"/>
            </a:lvl7pPr>
            <a:lvl8pPr marL="3199760" indent="0">
              <a:buNone/>
              <a:defRPr sz="900"/>
            </a:lvl8pPr>
            <a:lvl9pPr marL="365686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66136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750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700816-51B6-452F-A15E-6A907F263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51FF79-9D6F-4570-975D-7C75EEF7B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B67BB5F-334B-4792-89B4-D3F38CA274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6A86ECE-EB75-4F80-9762-D888EAFB8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6BB18-8B41-4BC3-8BEF-7680F93ACC56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C603B56-71DB-4D84-8387-D5EE703FA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5BA7AF-A887-48F2-874E-B2165CC31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08D0A-CCC0-4ACF-B716-AF1822D5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69453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874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874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3424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866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C1278-7CAF-42D8-BDEA-5B04F90C685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55113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11896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35545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17963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26914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75410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38296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97402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23" indent="0">
              <a:buNone/>
              <a:defRPr sz="1200"/>
            </a:lvl2pPr>
            <a:lvl3pPr marL="914446" indent="0">
              <a:buNone/>
              <a:defRPr sz="1000"/>
            </a:lvl3pPr>
            <a:lvl4pPr marL="1371669" indent="0">
              <a:buNone/>
              <a:defRPr sz="900"/>
            </a:lvl4pPr>
            <a:lvl5pPr marL="1828891" indent="0">
              <a:buNone/>
              <a:defRPr sz="900"/>
            </a:lvl5pPr>
            <a:lvl6pPr marL="2286114" indent="0">
              <a:buNone/>
              <a:defRPr sz="900"/>
            </a:lvl6pPr>
            <a:lvl7pPr marL="2743337" indent="0">
              <a:buNone/>
              <a:defRPr sz="900"/>
            </a:lvl7pPr>
            <a:lvl8pPr marL="3200560" indent="0">
              <a:buNone/>
              <a:defRPr sz="900"/>
            </a:lvl8pPr>
            <a:lvl9pPr marL="365778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825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CA0CB2-F206-4F23-993D-8BE5309FE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C5EF46-4AD5-4DEF-AAC0-4B8599C8C5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31C2687-FD73-4B68-A450-8518397FD2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677AF11-7978-47A6-B2CA-E9E7E3FB0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6BB18-8B41-4BC3-8BEF-7680F93ACC56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8658B9E-6BB9-4492-86E0-2B3BE8716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85DE0FF-19B3-4A55-944C-D63E1CDAB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08D0A-CCC0-4ACF-B716-AF1822D5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50854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23" indent="0">
              <a:buNone/>
              <a:defRPr sz="1200"/>
            </a:lvl2pPr>
            <a:lvl3pPr marL="914446" indent="0">
              <a:buNone/>
              <a:defRPr sz="1000"/>
            </a:lvl3pPr>
            <a:lvl4pPr marL="1371669" indent="0">
              <a:buNone/>
              <a:defRPr sz="900"/>
            </a:lvl4pPr>
            <a:lvl5pPr marL="1828891" indent="0">
              <a:buNone/>
              <a:defRPr sz="900"/>
            </a:lvl5pPr>
            <a:lvl6pPr marL="2286114" indent="0">
              <a:buNone/>
              <a:defRPr sz="900"/>
            </a:lvl6pPr>
            <a:lvl7pPr marL="2743337" indent="0">
              <a:buNone/>
              <a:defRPr sz="900"/>
            </a:lvl7pPr>
            <a:lvl8pPr marL="3200560" indent="0">
              <a:buNone/>
              <a:defRPr sz="900"/>
            </a:lvl8pPr>
            <a:lvl9pPr marL="365778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13385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26512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7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7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61679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6CCE3E0-EB3B-4078-BA57-3BF634A175C2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B83ED22F-298C-474A-9A94-C7CB0668CF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17413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2093CD5F-9CBC-43C1-BBEA-4EF0DFDDBCFA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C23223E-520D-4499-9108-C59328E275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65922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690487B3-C6FF-411A-8329-89DA02ED8402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3D5146E-80A8-4DC6-B5B5-C7BE69C6B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13261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C78F6A0-00B1-48F2-B040-A228C75627C4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17E95028-C7D1-415A-BA7B-CBE61EC45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45652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E3F6CF38-9179-4F2C-8FDC-AB2CF1975D96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52BCD1A8-608C-4CF4-9CA8-4D5C39E79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0404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E75DC152-AC0A-4566-9213-15E422A754CD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870EE45F-4475-484B-ACF8-D89982FA40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80291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0EB0530F-1B19-446E-B428-BB4B3865153C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93064159-DEC7-4CA0-BBE6-2E3D530CC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529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17" Type="http://schemas.openxmlformats.org/officeDocument/2006/relationships/theme" Target="../theme/theme10.xml"/><Relationship Id="rId2" Type="http://schemas.openxmlformats.org/officeDocument/2006/relationships/slideLayout" Target="../slideLayouts/slideLayout105.xml"/><Relationship Id="rId16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slideLayout" Target="../slideLayouts/slideLayout11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7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11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9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0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9.xml"/><Relationship Id="rId12" Type="http://schemas.openxmlformats.org/officeDocument/2006/relationships/slideLayout" Target="../slideLayouts/slideLayout164.xml"/><Relationship Id="rId2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1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2.xml"/><Relationship Id="rId3" Type="http://schemas.openxmlformats.org/officeDocument/2006/relationships/slideLayout" Target="../slideLayouts/slideLayout167.xml"/><Relationship Id="rId7" Type="http://schemas.openxmlformats.org/officeDocument/2006/relationships/slideLayout" Target="../slideLayouts/slideLayout17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6.xml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5.xml"/><Relationship Id="rId5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74.xml"/><Relationship Id="rId4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7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3.xml"/><Relationship Id="rId3" Type="http://schemas.openxmlformats.org/officeDocument/2006/relationships/slideLayout" Target="../slideLayouts/slideLayout178.xml"/><Relationship Id="rId7" Type="http://schemas.openxmlformats.org/officeDocument/2006/relationships/slideLayout" Target="../slideLayouts/slideLayout18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7.xml"/><Relationship Id="rId1" Type="http://schemas.openxmlformats.org/officeDocument/2006/relationships/slideLayout" Target="../slideLayouts/slideLayout176.xml"/><Relationship Id="rId6" Type="http://schemas.openxmlformats.org/officeDocument/2006/relationships/slideLayout" Target="../slideLayouts/slideLayout181.xml"/><Relationship Id="rId11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80.xml"/><Relationship Id="rId10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179.xml"/><Relationship Id="rId9" Type="http://schemas.openxmlformats.org/officeDocument/2006/relationships/slideLayout" Target="../slideLayouts/slideLayout184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9.xml"/><Relationship Id="rId2" Type="http://schemas.openxmlformats.org/officeDocument/2006/relationships/slideLayout" Target="../slideLayouts/slideLayout188.xml"/><Relationship Id="rId1" Type="http://schemas.openxmlformats.org/officeDocument/2006/relationships/slideLayout" Target="../slideLayouts/slideLayout187.xml"/><Relationship Id="rId6" Type="http://schemas.openxmlformats.org/officeDocument/2006/relationships/theme" Target="../theme/theme17.xml"/><Relationship Id="rId5" Type="http://schemas.openxmlformats.org/officeDocument/2006/relationships/slideLayout" Target="../slideLayouts/slideLayout191.xml"/><Relationship Id="rId4" Type="http://schemas.openxmlformats.org/officeDocument/2006/relationships/slideLayout" Target="../slideLayouts/slideLayout190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3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201.xml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0.xml"/><Relationship Id="rId3" Type="http://schemas.openxmlformats.org/officeDocument/2006/relationships/slideLayout" Target="../slideLayouts/slideLayout205.xml"/><Relationship Id="rId7" Type="http://schemas.openxmlformats.org/officeDocument/2006/relationships/slideLayout" Target="../slideLayouts/slideLayout209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4.xml"/><Relationship Id="rId1" Type="http://schemas.openxmlformats.org/officeDocument/2006/relationships/slideLayout" Target="../slideLayouts/slideLayout203.xml"/><Relationship Id="rId6" Type="http://schemas.openxmlformats.org/officeDocument/2006/relationships/slideLayout" Target="../slideLayouts/slideLayout208.xml"/><Relationship Id="rId11" Type="http://schemas.openxmlformats.org/officeDocument/2006/relationships/slideLayout" Target="../slideLayouts/slideLayout213.xml"/><Relationship Id="rId5" Type="http://schemas.openxmlformats.org/officeDocument/2006/relationships/slideLayout" Target="../slideLayouts/slideLayout207.xml"/><Relationship Id="rId10" Type="http://schemas.openxmlformats.org/officeDocument/2006/relationships/slideLayout" Target="../slideLayouts/slideLayout212.xml"/><Relationship Id="rId4" Type="http://schemas.openxmlformats.org/officeDocument/2006/relationships/slideLayout" Target="../slideLayouts/slideLayout206.xml"/><Relationship Id="rId9" Type="http://schemas.openxmlformats.org/officeDocument/2006/relationships/slideLayout" Target="../slideLayouts/slideLayout21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1.xml"/><Relationship Id="rId3" Type="http://schemas.openxmlformats.org/officeDocument/2006/relationships/slideLayout" Target="../slideLayouts/slideLayout216.xml"/><Relationship Id="rId7" Type="http://schemas.openxmlformats.org/officeDocument/2006/relationships/slideLayout" Target="../slideLayouts/slideLayout220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5.xml"/><Relationship Id="rId1" Type="http://schemas.openxmlformats.org/officeDocument/2006/relationships/slideLayout" Target="../slideLayouts/slideLayout214.xml"/><Relationship Id="rId6" Type="http://schemas.openxmlformats.org/officeDocument/2006/relationships/slideLayout" Target="../slideLayouts/slideLayout219.xml"/><Relationship Id="rId11" Type="http://schemas.openxmlformats.org/officeDocument/2006/relationships/slideLayout" Target="../slideLayouts/slideLayout224.xml"/><Relationship Id="rId5" Type="http://schemas.openxmlformats.org/officeDocument/2006/relationships/slideLayout" Target="../slideLayouts/slideLayout218.xml"/><Relationship Id="rId10" Type="http://schemas.openxmlformats.org/officeDocument/2006/relationships/slideLayout" Target="../slideLayouts/slideLayout223.xml"/><Relationship Id="rId4" Type="http://schemas.openxmlformats.org/officeDocument/2006/relationships/slideLayout" Target="../slideLayouts/slideLayout217.xml"/><Relationship Id="rId9" Type="http://schemas.openxmlformats.org/officeDocument/2006/relationships/slideLayout" Target="../slideLayouts/slideLayout222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2.xml"/><Relationship Id="rId3" Type="http://schemas.openxmlformats.org/officeDocument/2006/relationships/slideLayout" Target="../slideLayouts/slideLayout227.xml"/><Relationship Id="rId7" Type="http://schemas.openxmlformats.org/officeDocument/2006/relationships/slideLayout" Target="../slideLayouts/slideLayout231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6.xml"/><Relationship Id="rId1" Type="http://schemas.openxmlformats.org/officeDocument/2006/relationships/slideLayout" Target="../slideLayouts/slideLayout225.xml"/><Relationship Id="rId6" Type="http://schemas.openxmlformats.org/officeDocument/2006/relationships/slideLayout" Target="../slideLayouts/slideLayout230.xml"/><Relationship Id="rId11" Type="http://schemas.openxmlformats.org/officeDocument/2006/relationships/slideLayout" Target="../slideLayouts/slideLayout235.xml"/><Relationship Id="rId5" Type="http://schemas.openxmlformats.org/officeDocument/2006/relationships/slideLayout" Target="../slideLayouts/slideLayout229.xml"/><Relationship Id="rId10" Type="http://schemas.openxmlformats.org/officeDocument/2006/relationships/slideLayout" Target="../slideLayouts/slideLayout234.xml"/><Relationship Id="rId4" Type="http://schemas.openxmlformats.org/officeDocument/2006/relationships/slideLayout" Target="../slideLayouts/slideLayout228.xml"/><Relationship Id="rId9" Type="http://schemas.openxmlformats.org/officeDocument/2006/relationships/slideLayout" Target="../slideLayouts/slideLayout233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3.xml"/><Relationship Id="rId3" Type="http://schemas.openxmlformats.org/officeDocument/2006/relationships/slideLayout" Target="../slideLayouts/slideLayout238.xml"/><Relationship Id="rId7" Type="http://schemas.openxmlformats.org/officeDocument/2006/relationships/slideLayout" Target="../slideLayouts/slideLayout242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7.xml"/><Relationship Id="rId1" Type="http://schemas.openxmlformats.org/officeDocument/2006/relationships/slideLayout" Target="../slideLayouts/slideLayout236.xml"/><Relationship Id="rId6" Type="http://schemas.openxmlformats.org/officeDocument/2006/relationships/slideLayout" Target="../slideLayouts/slideLayout241.xml"/><Relationship Id="rId11" Type="http://schemas.openxmlformats.org/officeDocument/2006/relationships/slideLayout" Target="../slideLayouts/slideLayout246.xml"/><Relationship Id="rId5" Type="http://schemas.openxmlformats.org/officeDocument/2006/relationships/slideLayout" Target="../slideLayouts/slideLayout240.xml"/><Relationship Id="rId10" Type="http://schemas.openxmlformats.org/officeDocument/2006/relationships/slideLayout" Target="../slideLayouts/slideLayout245.xml"/><Relationship Id="rId4" Type="http://schemas.openxmlformats.org/officeDocument/2006/relationships/slideLayout" Target="../slideLayouts/slideLayout239.xml"/><Relationship Id="rId9" Type="http://schemas.openxmlformats.org/officeDocument/2006/relationships/slideLayout" Target="../slideLayouts/slideLayout244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4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49.xml"/><Relationship Id="rId7" Type="http://schemas.openxmlformats.org/officeDocument/2006/relationships/slideLayout" Target="../slideLayouts/slideLayout253.xml"/><Relationship Id="rId12" Type="http://schemas.openxmlformats.org/officeDocument/2006/relationships/slideLayout" Target="../slideLayouts/slideLayout258.xml"/><Relationship Id="rId2" Type="http://schemas.openxmlformats.org/officeDocument/2006/relationships/slideLayout" Target="../slideLayouts/slideLayout248.xml"/><Relationship Id="rId1" Type="http://schemas.openxmlformats.org/officeDocument/2006/relationships/slideLayout" Target="../slideLayouts/slideLayout247.xml"/><Relationship Id="rId6" Type="http://schemas.openxmlformats.org/officeDocument/2006/relationships/slideLayout" Target="../slideLayouts/slideLayout252.xml"/><Relationship Id="rId11" Type="http://schemas.openxmlformats.org/officeDocument/2006/relationships/slideLayout" Target="../slideLayouts/slideLayout257.xml"/><Relationship Id="rId5" Type="http://schemas.openxmlformats.org/officeDocument/2006/relationships/slideLayout" Target="../slideLayouts/slideLayout251.xml"/><Relationship Id="rId10" Type="http://schemas.openxmlformats.org/officeDocument/2006/relationships/slideLayout" Target="../slideLayouts/slideLayout256.xml"/><Relationship Id="rId4" Type="http://schemas.openxmlformats.org/officeDocument/2006/relationships/slideLayout" Target="../slideLayouts/slideLayout250.xml"/><Relationship Id="rId9" Type="http://schemas.openxmlformats.org/officeDocument/2006/relationships/slideLayout" Target="../slideLayouts/slideLayout255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6.xml"/><Relationship Id="rId3" Type="http://schemas.openxmlformats.org/officeDocument/2006/relationships/slideLayout" Target="../slideLayouts/slideLayout261.xml"/><Relationship Id="rId7" Type="http://schemas.openxmlformats.org/officeDocument/2006/relationships/slideLayout" Target="../slideLayouts/slideLayout265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60.xml"/><Relationship Id="rId1" Type="http://schemas.openxmlformats.org/officeDocument/2006/relationships/slideLayout" Target="../slideLayouts/slideLayout259.xml"/><Relationship Id="rId6" Type="http://schemas.openxmlformats.org/officeDocument/2006/relationships/slideLayout" Target="../slideLayouts/slideLayout264.xml"/><Relationship Id="rId11" Type="http://schemas.openxmlformats.org/officeDocument/2006/relationships/slideLayout" Target="../slideLayouts/slideLayout269.xml"/><Relationship Id="rId5" Type="http://schemas.openxmlformats.org/officeDocument/2006/relationships/slideLayout" Target="../slideLayouts/slideLayout263.xml"/><Relationship Id="rId10" Type="http://schemas.openxmlformats.org/officeDocument/2006/relationships/slideLayout" Target="../slideLayouts/slideLayout268.xml"/><Relationship Id="rId4" Type="http://schemas.openxmlformats.org/officeDocument/2006/relationships/slideLayout" Target="../slideLayouts/slideLayout262.xml"/><Relationship Id="rId9" Type="http://schemas.openxmlformats.org/officeDocument/2006/relationships/slideLayout" Target="../slideLayouts/slideLayout267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7.xml"/><Relationship Id="rId13" Type="http://schemas.openxmlformats.org/officeDocument/2006/relationships/slideLayout" Target="../slideLayouts/slideLayout282.xml"/><Relationship Id="rId3" Type="http://schemas.openxmlformats.org/officeDocument/2006/relationships/slideLayout" Target="../slideLayouts/slideLayout272.xml"/><Relationship Id="rId7" Type="http://schemas.openxmlformats.org/officeDocument/2006/relationships/slideLayout" Target="../slideLayouts/slideLayout276.xml"/><Relationship Id="rId12" Type="http://schemas.openxmlformats.org/officeDocument/2006/relationships/slideLayout" Target="../slideLayouts/slideLayout281.xml"/><Relationship Id="rId2" Type="http://schemas.openxmlformats.org/officeDocument/2006/relationships/slideLayout" Target="../slideLayouts/slideLayout271.xml"/><Relationship Id="rId1" Type="http://schemas.openxmlformats.org/officeDocument/2006/relationships/slideLayout" Target="../slideLayouts/slideLayout270.xml"/><Relationship Id="rId6" Type="http://schemas.openxmlformats.org/officeDocument/2006/relationships/slideLayout" Target="../slideLayouts/slideLayout275.xml"/><Relationship Id="rId11" Type="http://schemas.openxmlformats.org/officeDocument/2006/relationships/slideLayout" Target="../slideLayouts/slideLayout280.xml"/><Relationship Id="rId5" Type="http://schemas.openxmlformats.org/officeDocument/2006/relationships/slideLayout" Target="../slideLayouts/slideLayout274.xml"/><Relationship Id="rId10" Type="http://schemas.openxmlformats.org/officeDocument/2006/relationships/slideLayout" Target="../slideLayouts/slideLayout279.xml"/><Relationship Id="rId4" Type="http://schemas.openxmlformats.org/officeDocument/2006/relationships/slideLayout" Target="../slideLayouts/slideLayout273.xml"/><Relationship Id="rId9" Type="http://schemas.openxmlformats.org/officeDocument/2006/relationships/slideLayout" Target="../slideLayouts/slideLayout278.xml"/><Relationship Id="rId14" Type="http://schemas.openxmlformats.org/officeDocument/2006/relationships/theme" Target="../theme/theme25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0.xml"/><Relationship Id="rId13" Type="http://schemas.openxmlformats.org/officeDocument/2006/relationships/vmlDrawing" Target="../drawings/vmlDrawing2.vml"/><Relationship Id="rId3" Type="http://schemas.openxmlformats.org/officeDocument/2006/relationships/slideLayout" Target="../slideLayouts/slideLayout285.xml"/><Relationship Id="rId7" Type="http://schemas.openxmlformats.org/officeDocument/2006/relationships/slideLayout" Target="../slideLayouts/slideLayout289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84.xml"/><Relationship Id="rId1" Type="http://schemas.openxmlformats.org/officeDocument/2006/relationships/slideLayout" Target="../slideLayouts/slideLayout283.xml"/><Relationship Id="rId6" Type="http://schemas.openxmlformats.org/officeDocument/2006/relationships/slideLayout" Target="../slideLayouts/slideLayout288.xml"/><Relationship Id="rId11" Type="http://schemas.openxmlformats.org/officeDocument/2006/relationships/slideLayout" Target="../slideLayouts/slideLayout293.xml"/><Relationship Id="rId5" Type="http://schemas.openxmlformats.org/officeDocument/2006/relationships/slideLayout" Target="../slideLayouts/slideLayout287.xml"/><Relationship Id="rId15" Type="http://schemas.openxmlformats.org/officeDocument/2006/relationships/image" Target="../media/image11.png"/><Relationship Id="rId10" Type="http://schemas.openxmlformats.org/officeDocument/2006/relationships/slideLayout" Target="../slideLayouts/slideLayout292.xml"/><Relationship Id="rId4" Type="http://schemas.openxmlformats.org/officeDocument/2006/relationships/slideLayout" Target="../slideLayouts/slideLayout286.xml"/><Relationship Id="rId9" Type="http://schemas.openxmlformats.org/officeDocument/2006/relationships/slideLayout" Target="../slideLayouts/slideLayout291.xml"/><Relationship Id="rId14" Type="http://schemas.openxmlformats.org/officeDocument/2006/relationships/oleObject" Target="../embeddings/oleObject2.bin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1.xml"/><Relationship Id="rId3" Type="http://schemas.openxmlformats.org/officeDocument/2006/relationships/slideLayout" Target="../slideLayouts/slideLayout296.xml"/><Relationship Id="rId7" Type="http://schemas.openxmlformats.org/officeDocument/2006/relationships/slideLayout" Target="../slideLayouts/slideLayout300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95.xml"/><Relationship Id="rId1" Type="http://schemas.openxmlformats.org/officeDocument/2006/relationships/slideLayout" Target="../slideLayouts/slideLayout294.xml"/><Relationship Id="rId6" Type="http://schemas.openxmlformats.org/officeDocument/2006/relationships/slideLayout" Target="../slideLayouts/slideLayout299.xml"/><Relationship Id="rId11" Type="http://schemas.openxmlformats.org/officeDocument/2006/relationships/slideLayout" Target="../slideLayouts/slideLayout304.xml"/><Relationship Id="rId5" Type="http://schemas.openxmlformats.org/officeDocument/2006/relationships/slideLayout" Target="../slideLayouts/slideLayout298.xml"/><Relationship Id="rId10" Type="http://schemas.openxmlformats.org/officeDocument/2006/relationships/slideLayout" Target="../slideLayouts/slideLayout303.xml"/><Relationship Id="rId4" Type="http://schemas.openxmlformats.org/officeDocument/2006/relationships/slideLayout" Target="../slideLayouts/slideLayout297.xml"/><Relationship Id="rId9" Type="http://schemas.openxmlformats.org/officeDocument/2006/relationships/slideLayout" Target="../slideLayouts/slideLayout302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2.xml"/><Relationship Id="rId3" Type="http://schemas.openxmlformats.org/officeDocument/2006/relationships/slideLayout" Target="../slideLayouts/slideLayout307.xml"/><Relationship Id="rId7" Type="http://schemas.openxmlformats.org/officeDocument/2006/relationships/slideLayout" Target="../slideLayouts/slideLayout311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306.xml"/><Relationship Id="rId1" Type="http://schemas.openxmlformats.org/officeDocument/2006/relationships/slideLayout" Target="../slideLayouts/slideLayout305.xml"/><Relationship Id="rId6" Type="http://schemas.openxmlformats.org/officeDocument/2006/relationships/slideLayout" Target="../slideLayouts/slideLayout310.xml"/><Relationship Id="rId11" Type="http://schemas.openxmlformats.org/officeDocument/2006/relationships/slideLayout" Target="../slideLayouts/slideLayout315.xml"/><Relationship Id="rId5" Type="http://schemas.openxmlformats.org/officeDocument/2006/relationships/slideLayout" Target="../slideLayouts/slideLayout309.xml"/><Relationship Id="rId10" Type="http://schemas.openxmlformats.org/officeDocument/2006/relationships/slideLayout" Target="../slideLayouts/slideLayout314.xml"/><Relationship Id="rId4" Type="http://schemas.openxmlformats.org/officeDocument/2006/relationships/slideLayout" Target="../slideLayouts/slideLayout308.xml"/><Relationship Id="rId9" Type="http://schemas.openxmlformats.org/officeDocument/2006/relationships/slideLayout" Target="../slideLayouts/slideLayout313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3.xml"/><Relationship Id="rId3" Type="http://schemas.openxmlformats.org/officeDocument/2006/relationships/slideLayout" Target="../slideLayouts/slideLayout318.xml"/><Relationship Id="rId7" Type="http://schemas.openxmlformats.org/officeDocument/2006/relationships/slideLayout" Target="../slideLayouts/slideLayout322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7.xml"/><Relationship Id="rId1" Type="http://schemas.openxmlformats.org/officeDocument/2006/relationships/slideLayout" Target="../slideLayouts/slideLayout316.xml"/><Relationship Id="rId6" Type="http://schemas.openxmlformats.org/officeDocument/2006/relationships/slideLayout" Target="../slideLayouts/slideLayout321.xml"/><Relationship Id="rId11" Type="http://schemas.openxmlformats.org/officeDocument/2006/relationships/slideLayout" Target="../slideLayouts/slideLayout326.xml"/><Relationship Id="rId5" Type="http://schemas.openxmlformats.org/officeDocument/2006/relationships/slideLayout" Target="../slideLayouts/slideLayout320.xml"/><Relationship Id="rId10" Type="http://schemas.openxmlformats.org/officeDocument/2006/relationships/slideLayout" Target="../slideLayouts/slideLayout325.xml"/><Relationship Id="rId4" Type="http://schemas.openxmlformats.org/officeDocument/2006/relationships/slideLayout" Target="../slideLayouts/slideLayout319.xml"/><Relationship Id="rId9" Type="http://schemas.openxmlformats.org/officeDocument/2006/relationships/slideLayout" Target="../slideLayouts/slideLayout3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4.xml"/><Relationship Id="rId13" Type="http://schemas.openxmlformats.org/officeDocument/2006/relationships/slideLayout" Target="../slideLayouts/slideLayout339.xml"/><Relationship Id="rId3" Type="http://schemas.openxmlformats.org/officeDocument/2006/relationships/slideLayout" Target="../slideLayouts/slideLayout329.xml"/><Relationship Id="rId7" Type="http://schemas.openxmlformats.org/officeDocument/2006/relationships/slideLayout" Target="../slideLayouts/slideLayout333.xml"/><Relationship Id="rId12" Type="http://schemas.openxmlformats.org/officeDocument/2006/relationships/slideLayout" Target="../slideLayouts/slideLayout338.xml"/><Relationship Id="rId2" Type="http://schemas.openxmlformats.org/officeDocument/2006/relationships/slideLayout" Target="../slideLayouts/slideLayout328.xml"/><Relationship Id="rId1" Type="http://schemas.openxmlformats.org/officeDocument/2006/relationships/slideLayout" Target="../slideLayouts/slideLayout327.xml"/><Relationship Id="rId6" Type="http://schemas.openxmlformats.org/officeDocument/2006/relationships/slideLayout" Target="../slideLayouts/slideLayout332.xml"/><Relationship Id="rId11" Type="http://schemas.openxmlformats.org/officeDocument/2006/relationships/slideLayout" Target="../slideLayouts/slideLayout337.xml"/><Relationship Id="rId5" Type="http://schemas.openxmlformats.org/officeDocument/2006/relationships/slideLayout" Target="../slideLayouts/slideLayout331.xml"/><Relationship Id="rId10" Type="http://schemas.openxmlformats.org/officeDocument/2006/relationships/slideLayout" Target="../slideLayouts/slideLayout336.xml"/><Relationship Id="rId4" Type="http://schemas.openxmlformats.org/officeDocument/2006/relationships/slideLayout" Target="../slideLayouts/slideLayout330.xml"/><Relationship Id="rId9" Type="http://schemas.openxmlformats.org/officeDocument/2006/relationships/slideLayout" Target="../slideLayouts/slideLayout335.xml"/><Relationship Id="rId14" Type="http://schemas.openxmlformats.org/officeDocument/2006/relationships/theme" Target="../theme/theme30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7.xml"/><Relationship Id="rId3" Type="http://schemas.openxmlformats.org/officeDocument/2006/relationships/slideLayout" Target="../slideLayouts/slideLayout342.xml"/><Relationship Id="rId7" Type="http://schemas.openxmlformats.org/officeDocument/2006/relationships/slideLayout" Target="../slideLayouts/slideLayout346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41.xml"/><Relationship Id="rId1" Type="http://schemas.openxmlformats.org/officeDocument/2006/relationships/slideLayout" Target="../slideLayouts/slideLayout340.xml"/><Relationship Id="rId6" Type="http://schemas.openxmlformats.org/officeDocument/2006/relationships/slideLayout" Target="../slideLayouts/slideLayout345.xml"/><Relationship Id="rId11" Type="http://schemas.openxmlformats.org/officeDocument/2006/relationships/slideLayout" Target="../slideLayouts/slideLayout350.xml"/><Relationship Id="rId5" Type="http://schemas.openxmlformats.org/officeDocument/2006/relationships/slideLayout" Target="../slideLayouts/slideLayout344.xml"/><Relationship Id="rId10" Type="http://schemas.openxmlformats.org/officeDocument/2006/relationships/slideLayout" Target="../slideLayouts/slideLayout349.xml"/><Relationship Id="rId4" Type="http://schemas.openxmlformats.org/officeDocument/2006/relationships/slideLayout" Target="../slideLayouts/slideLayout343.xml"/><Relationship Id="rId9" Type="http://schemas.openxmlformats.org/officeDocument/2006/relationships/slideLayout" Target="../slideLayouts/slideLayout348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8.xml"/><Relationship Id="rId13" Type="http://schemas.openxmlformats.org/officeDocument/2006/relationships/theme" Target="../theme/theme32.xml"/><Relationship Id="rId3" Type="http://schemas.openxmlformats.org/officeDocument/2006/relationships/slideLayout" Target="../slideLayouts/slideLayout353.xml"/><Relationship Id="rId7" Type="http://schemas.openxmlformats.org/officeDocument/2006/relationships/slideLayout" Target="../slideLayouts/slideLayout357.xml"/><Relationship Id="rId12" Type="http://schemas.openxmlformats.org/officeDocument/2006/relationships/slideLayout" Target="../slideLayouts/slideLayout362.xml"/><Relationship Id="rId2" Type="http://schemas.openxmlformats.org/officeDocument/2006/relationships/slideLayout" Target="../slideLayouts/slideLayout352.xml"/><Relationship Id="rId1" Type="http://schemas.openxmlformats.org/officeDocument/2006/relationships/slideLayout" Target="../slideLayouts/slideLayout351.xml"/><Relationship Id="rId6" Type="http://schemas.openxmlformats.org/officeDocument/2006/relationships/slideLayout" Target="../slideLayouts/slideLayout356.xml"/><Relationship Id="rId11" Type="http://schemas.openxmlformats.org/officeDocument/2006/relationships/slideLayout" Target="../slideLayouts/slideLayout361.xml"/><Relationship Id="rId5" Type="http://schemas.openxmlformats.org/officeDocument/2006/relationships/slideLayout" Target="../slideLayouts/slideLayout355.xml"/><Relationship Id="rId10" Type="http://schemas.openxmlformats.org/officeDocument/2006/relationships/slideLayout" Target="../slideLayouts/slideLayout360.xml"/><Relationship Id="rId4" Type="http://schemas.openxmlformats.org/officeDocument/2006/relationships/slideLayout" Target="../slideLayouts/slideLayout354.xml"/><Relationship Id="rId9" Type="http://schemas.openxmlformats.org/officeDocument/2006/relationships/slideLayout" Target="../slideLayouts/slideLayout35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377A7E-B09F-40A7-95B0-DE1D1EC50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E6EC0D-7F04-4B77-AB74-3E1074ADC2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006029-FDF2-4758-84B7-D7EFFF1629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6BB18-8B41-4BC3-8BEF-7680F93ACC56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3F8029-6751-4A75-B278-240AA42D8B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9BB385-16E3-40FB-A093-D876288C2F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08D0A-CCC0-4ACF-B716-AF1822D580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676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0EDF45DD-6008-EB21-651B-AC1F792D27E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7A648A6E-3D0B-3921-A2CA-7DDB292A061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5"/>
            <a:ext cx="109728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7237D0-2C2B-4438-8136-F68BF7C6B6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531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912B6D-06B5-4782-8073-BB64A7DE31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531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7629B9-12D6-477F-A897-08BB89341E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531"/>
            <a:ext cx="28448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4D79EEBC-EB12-477D-96F1-7F52771BFA9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7397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1AAC7F-C76F-236F-45F4-76F6650B3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272E35-5181-CD3F-2B17-0DCC44558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D290E6-4B0A-4AB5-25BA-9B99A5CE84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F2B338-AD26-1579-E151-23CEC37EFC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6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525D00-A200-7A7A-8A06-8F3D1463C3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373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4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4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4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219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24" tIns="45718" rIns="91424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17"/>
            <a:ext cx="10972800" cy="4525963"/>
          </a:xfrm>
          <a:prstGeom prst="rect">
            <a:avLst/>
          </a:prstGeom>
        </p:spPr>
        <p:txBody>
          <a:bodyPr vert="horz" lIns="91424" tIns="45718" rIns="91424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80"/>
            <a:ext cx="2844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80"/>
            <a:ext cx="3860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80"/>
            <a:ext cx="2844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15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ctr" defTabSz="91421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4" indent="-342834" algn="l" defTabSz="91421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1" indent="-285697" algn="l" defTabSz="91421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4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80" indent="-228557" algn="l" defTabSz="91421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7" indent="-228557" algn="l" defTabSz="91421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8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8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7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30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8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8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5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4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1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8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86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86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398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1AAC7F-C76F-236F-45F4-76F6650B3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08" tIns="45718" rIns="91408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272E35-5181-CD3F-2B17-0DCC44558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08" tIns="45718" rIns="91408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D290E6-4B0A-4AB5-25BA-9B99A5CE84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504"/>
            <a:ext cx="27432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E721D-FC43-42C6-B9D5-1AD63C542793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F2B338-AD26-1579-E151-23CEC37EFC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504"/>
            <a:ext cx="41148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525D00-A200-7A7A-8A06-8F3D1463C3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504"/>
            <a:ext cx="27432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DD6D8-4F19-42AA-9AAD-3D77AE1885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564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l" defTabSz="91403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4" indent="-228514" algn="l" defTabSz="91403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2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50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0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571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97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6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34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62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37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6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74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02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1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1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08" tIns="45718" rIns="91408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08" tIns="45718" rIns="91408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BB932C-989D-4AEB-BA3D-5DB50767B3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60"/>
            <a:ext cx="41148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73088-BCF1-4018-BB84-B040DE8BA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01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xStyles>
    <p:titleStyle>
      <a:lvl1pPr algn="l" defTabSz="91403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4" indent="-228514" algn="l" defTabSz="91403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2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50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0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571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97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6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34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62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37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6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74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02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1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1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1187" y="1498305"/>
            <a:ext cx="10990263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1177" y="2212973"/>
            <a:ext cx="9979819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1" i="0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3"/>
            <a:ext cx="390144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3"/>
            <a:ext cx="280416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3"/>
            <a:ext cx="280416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2228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28455">
        <a:defRPr>
          <a:latin typeface="+mn-lt"/>
          <a:ea typeface="+mn-ea"/>
          <a:cs typeface="+mn-cs"/>
        </a:defRPr>
      </a:lvl2pPr>
      <a:lvl3pPr marL="856909">
        <a:defRPr>
          <a:latin typeface="+mn-lt"/>
          <a:ea typeface="+mn-ea"/>
          <a:cs typeface="+mn-cs"/>
        </a:defRPr>
      </a:lvl3pPr>
      <a:lvl4pPr marL="1285363">
        <a:defRPr>
          <a:latin typeface="+mn-lt"/>
          <a:ea typeface="+mn-ea"/>
          <a:cs typeface="+mn-cs"/>
        </a:defRPr>
      </a:lvl4pPr>
      <a:lvl5pPr marL="1713817">
        <a:defRPr>
          <a:latin typeface="+mn-lt"/>
          <a:ea typeface="+mn-ea"/>
          <a:cs typeface="+mn-cs"/>
        </a:defRPr>
      </a:lvl5pPr>
      <a:lvl6pPr marL="2142272">
        <a:defRPr>
          <a:latin typeface="+mn-lt"/>
          <a:ea typeface="+mn-ea"/>
          <a:cs typeface="+mn-cs"/>
        </a:defRPr>
      </a:lvl6pPr>
      <a:lvl7pPr marL="2570726">
        <a:defRPr>
          <a:latin typeface="+mn-lt"/>
          <a:ea typeface="+mn-ea"/>
          <a:cs typeface="+mn-cs"/>
        </a:defRPr>
      </a:lvl7pPr>
      <a:lvl8pPr marL="2999180">
        <a:defRPr>
          <a:latin typeface="+mn-lt"/>
          <a:ea typeface="+mn-ea"/>
          <a:cs typeface="+mn-cs"/>
        </a:defRPr>
      </a:lvl8pPr>
      <a:lvl9pPr marL="3427634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28455">
        <a:defRPr>
          <a:latin typeface="+mn-lt"/>
          <a:ea typeface="+mn-ea"/>
          <a:cs typeface="+mn-cs"/>
        </a:defRPr>
      </a:lvl2pPr>
      <a:lvl3pPr marL="856909">
        <a:defRPr>
          <a:latin typeface="+mn-lt"/>
          <a:ea typeface="+mn-ea"/>
          <a:cs typeface="+mn-cs"/>
        </a:defRPr>
      </a:lvl3pPr>
      <a:lvl4pPr marL="1285363">
        <a:defRPr>
          <a:latin typeface="+mn-lt"/>
          <a:ea typeface="+mn-ea"/>
          <a:cs typeface="+mn-cs"/>
        </a:defRPr>
      </a:lvl4pPr>
      <a:lvl5pPr marL="1713817">
        <a:defRPr>
          <a:latin typeface="+mn-lt"/>
          <a:ea typeface="+mn-ea"/>
          <a:cs typeface="+mn-cs"/>
        </a:defRPr>
      </a:lvl5pPr>
      <a:lvl6pPr marL="2142272">
        <a:defRPr>
          <a:latin typeface="+mn-lt"/>
          <a:ea typeface="+mn-ea"/>
          <a:cs typeface="+mn-cs"/>
        </a:defRPr>
      </a:lvl6pPr>
      <a:lvl7pPr marL="2570726">
        <a:defRPr>
          <a:latin typeface="+mn-lt"/>
          <a:ea typeface="+mn-ea"/>
          <a:cs typeface="+mn-cs"/>
        </a:defRPr>
      </a:lvl7pPr>
      <a:lvl8pPr marL="2999180">
        <a:defRPr>
          <a:latin typeface="+mn-lt"/>
          <a:ea typeface="+mn-ea"/>
          <a:cs typeface="+mn-cs"/>
        </a:defRPr>
      </a:lvl8pPr>
      <a:lvl9pPr marL="3427634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68409" tIns="34286" rIns="68409" bIns="3428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9"/>
            <a:ext cx="10972800" cy="4525963"/>
          </a:xfrm>
          <a:prstGeom prst="rect">
            <a:avLst/>
          </a:prstGeom>
        </p:spPr>
        <p:txBody>
          <a:bodyPr vert="horz" lIns="68409" tIns="34286" rIns="68409" bIns="342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84"/>
            <a:ext cx="2844800" cy="365125"/>
          </a:xfrm>
          <a:prstGeom prst="rect">
            <a:avLst/>
          </a:prstGeom>
        </p:spPr>
        <p:txBody>
          <a:bodyPr vert="horz" lIns="68409" tIns="34286" rIns="68409" bIns="34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1" y="6356384"/>
            <a:ext cx="3860800" cy="365125"/>
          </a:xfrm>
          <a:prstGeom prst="rect">
            <a:avLst/>
          </a:prstGeom>
        </p:spPr>
        <p:txBody>
          <a:bodyPr vert="horz" lIns="68409" tIns="34286" rIns="68409" bIns="34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84"/>
            <a:ext cx="2844800" cy="365125"/>
          </a:xfrm>
          <a:prstGeom prst="rect">
            <a:avLst/>
          </a:prstGeom>
        </p:spPr>
        <p:txBody>
          <a:bodyPr vert="horz" lIns="68409" tIns="34286" rIns="68409" bIns="34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59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xStyles>
    <p:titleStyle>
      <a:lvl1pPr algn="ctr" defTabSz="91181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986" indent="-341986" algn="l" defTabSz="91181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819" indent="-284988" algn="l" defTabSz="91181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802" indent="-227990" algn="l" defTabSz="91181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632" indent="-227990" algn="l" defTabSz="91181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1463" indent="-227990" algn="l" defTabSz="91181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7445" indent="-227990" algn="l" defTabSz="91181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3351" indent="-227990" algn="l" defTabSz="91181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9253" indent="-227990" algn="l" defTabSz="91181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5234" indent="-227990" algn="l" defTabSz="91181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5831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1812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716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621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602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5433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1264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47095" algn="l" defTabSz="91181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673" y="257615"/>
            <a:ext cx="10287001" cy="1071563"/>
          </a:xfrm>
          <a:prstGeom prst="rect">
            <a:avLst/>
          </a:prstGeom>
        </p:spPr>
        <p:txBody>
          <a:bodyPr vert="horz" lIns="68437" tIns="34286" rIns="68437" bIns="3428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673" y="1500192"/>
            <a:ext cx="10287001" cy="4243091"/>
          </a:xfrm>
          <a:prstGeom prst="rect">
            <a:avLst/>
          </a:prstGeom>
        </p:spPr>
        <p:txBody>
          <a:bodyPr vert="horz" lIns="68437" tIns="34286" rIns="68437" bIns="3428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23" y="5959346"/>
            <a:ext cx="2667001" cy="342305"/>
          </a:xfrm>
          <a:prstGeom prst="rect">
            <a:avLst/>
          </a:prstGeom>
        </p:spPr>
        <p:txBody>
          <a:bodyPr vert="horz" lIns="68437" tIns="34286" rIns="68437" bIns="34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201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2201"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5" y="5959346"/>
            <a:ext cx="3619500" cy="342305"/>
          </a:xfrm>
          <a:prstGeom prst="rect">
            <a:avLst/>
          </a:prstGeom>
        </p:spPr>
        <p:txBody>
          <a:bodyPr vert="horz" lIns="68437" tIns="34286" rIns="68437" bIns="34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201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673" y="5959346"/>
            <a:ext cx="2667001" cy="342305"/>
          </a:xfrm>
          <a:prstGeom prst="rect">
            <a:avLst/>
          </a:prstGeom>
        </p:spPr>
        <p:txBody>
          <a:bodyPr vert="horz" lIns="68437" tIns="34286" rIns="68437" bIns="34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201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2201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967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txStyles>
    <p:titleStyle>
      <a:lvl1pPr algn="ctr" defTabSz="91220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122" indent="-342122" algn="l" defTabSz="91220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140" indent="-285104" algn="l" defTabSz="91220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282" indent="-228082" algn="l" defTabSz="91220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6320" indent="-228082" algn="l" defTabSz="91220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359" indent="-228082" algn="l" defTabSz="912201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8521" indent="-228082" algn="l" defTabSz="9122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4623" indent="-228082" algn="l" defTabSz="9122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0722" indent="-228082" algn="l" defTabSz="9122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6886" indent="-228082" algn="l" defTabSz="91220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039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2201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302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402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566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6602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2640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48679" algn="l" defTabSz="91220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845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660" y="257561"/>
            <a:ext cx="10287001" cy="1071563"/>
          </a:xfrm>
          <a:prstGeom prst="rect">
            <a:avLst/>
          </a:prstGeom>
        </p:spPr>
        <p:txBody>
          <a:bodyPr vert="horz" lIns="68409" tIns="34286" rIns="68409" bIns="3428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660" y="1500193"/>
            <a:ext cx="10287001" cy="4243091"/>
          </a:xfrm>
          <a:prstGeom prst="rect">
            <a:avLst/>
          </a:prstGeom>
        </p:spPr>
        <p:txBody>
          <a:bodyPr vert="horz" lIns="68409" tIns="34286" rIns="68409" bIns="3428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53" y="5959317"/>
            <a:ext cx="2667001" cy="342305"/>
          </a:xfrm>
          <a:prstGeom prst="rect">
            <a:avLst/>
          </a:prstGeom>
        </p:spPr>
        <p:txBody>
          <a:bodyPr vert="horz" lIns="68409" tIns="34286" rIns="68409" bIns="34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9" y="5959317"/>
            <a:ext cx="3619500" cy="342305"/>
          </a:xfrm>
          <a:prstGeom prst="rect">
            <a:avLst/>
          </a:prstGeom>
        </p:spPr>
        <p:txBody>
          <a:bodyPr vert="horz" lIns="68409" tIns="34286" rIns="68409" bIns="34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662" y="5959317"/>
            <a:ext cx="2667001" cy="342305"/>
          </a:xfrm>
          <a:prstGeom prst="rect">
            <a:avLst/>
          </a:prstGeom>
        </p:spPr>
        <p:txBody>
          <a:bodyPr vert="horz" lIns="68409" tIns="34286" rIns="68409" bIns="34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639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</p:sldLayoutIdLst>
  <p:txStyles>
    <p:titleStyle>
      <a:lvl1pPr algn="ctr" defTabSz="911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969" indent="-341969" algn="l" defTabSz="9117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781" indent="-284974" algn="l" defTabSz="91176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745" indent="-227980" algn="l" defTabSz="91176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5552" indent="-227980" algn="l" defTabSz="91176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1359" indent="-227980" algn="l" defTabSz="91176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7317" indent="-227980" algn="l" defTabSz="911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3201" indent="-227980" algn="l" defTabSz="911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9083" indent="-227980" algn="l" defTabSz="911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5038" indent="-227980" algn="l" defTabSz="9117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5807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1765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648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530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490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5297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1104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46911" algn="l" defTabSz="911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721" y="257615"/>
            <a:ext cx="10287001" cy="1071563"/>
          </a:xfrm>
          <a:prstGeom prst="rect">
            <a:avLst/>
          </a:prstGeom>
        </p:spPr>
        <p:txBody>
          <a:bodyPr vert="horz" lIns="68384" tIns="34286" rIns="68384" bIns="3428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721" y="1500192"/>
            <a:ext cx="10287001" cy="4243091"/>
          </a:xfrm>
          <a:prstGeom prst="rect">
            <a:avLst/>
          </a:prstGeom>
        </p:spPr>
        <p:txBody>
          <a:bodyPr vert="horz" lIns="68384" tIns="34286" rIns="68384" bIns="3428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23" y="5959394"/>
            <a:ext cx="2667001" cy="342305"/>
          </a:xfrm>
          <a:prstGeom prst="rect">
            <a:avLst/>
          </a:prstGeom>
        </p:spPr>
        <p:txBody>
          <a:bodyPr vert="horz" lIns="68384" tIns="34286" rIns="68384" bIns="34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385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1385"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5" y="5959394"/>
            <a:ext cx="3619500" cy="342305"/>
          </a:xfrm>
          <a:prstGeom prst="rect">
            <a:avLst/>
          </a:prstGeom>
        </p:spPr>
        <p:txBody>
          <a:bodyPr vert="horz" lIns="68384" tIns="34286" rIns="68384" bIns="34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38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721" y="5959394"/>
            <a:ext cx="2667001" cy="342305"/>
          </a:xfrm>
          <a:prstGeom prst="rect">
            <a:avLst/>
          </a:prstGeom>
        </p:spPr>
        <p:txBody>
          <a:bodyPr vert="horz" lIns="68384" tIns="34286" rIns="68384" bIns="34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385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1385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911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</p:sldLayoutIdLst>
  <p:txStyles>
    <p:titleStyle>
      <a:lvl1pPr algn="ctr" defTabSz="91138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834" indent="-341834" algn="l" defTabSz="91138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468" indent="-284864" algn="l" defTabSz="91138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274" indent="-227890" algn="l" defTabSz="91138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4880" indent="-227890" algn="l" defTabSz="91138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0487" indent="-227890" algn="l" defTabSz="91138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6265" indent="-227890" algn="l" defTabSz="91138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1959" indent="-227890" algn="l" defTabSz="91138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7651" indent="-227890" algn="l" defTabSz="91138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3430" indent="-227890" algn="l" defTabSz="91138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5607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1385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078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2770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78550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154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89760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45385" algn="l" defTabSz="91138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649" y="257557"/>
            <a:ext cx="10287001" cy="1071563"/>
          </a:xfrm>
          <a:prstGeom prst="rect">
            <a:avLst/>
          </a:prstGeom>
        </p:spPr>
        <p:txBody>
          <a:bodyPr vert="horz" lIns="68426" tIns="34286" rIns="68426" bIns="3428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649" y="1500193"/>
            <a:ext cx="10287001" cy="4243091"/>
          </a:xfrm>
          <a:prstGeom prst="rect">
            <a:avLst/>
          </a:prstGeom>
        </p:spPr>
        <p:txBody>
          <a:bodyPr vert="horz" lIns="68426" tIns="34286" rIns="68426" bIns="3428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53" y="5959297"/>
            <a:ext cx="2667001" cy="342305"/>
          </a:xfrm>
          <a:prstGeom prst="rect">
            <a:avLst/>
          </a:prstGeom>
        </p:spPr>
        <p:txBody>
          <a:bodyPr vert="horz" lIns="68426" tIns="34286" rIns="68426" bIns="34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02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2020"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5" y="5959297"/>
            <a:ext cx="3619500" cy="342305"/>
          </a:xfrm>
          <a:prstGeom prst="rect">
            <a:avLst/>
          </a:prstGeom>
        </p:spPr>
        <p:txBody>
          <a:bodyPr vert="horz" lIns="68426" tIns="34286" rIns="68426" bIns="34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02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649" y="5959297"/>
            <a:ext cx="2667001" cy="342305"/>
          </a:xfrm>
          <a:prstGeom prst="rect">
            <a:avLst/>
          </a:prstGeom>
        </p:spPr>
        <p:txBody>
          <a:bodyPr vert="horz" lIns="68426" tIns="34286" rIns="68426" bIns="34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02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202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473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</p:sldLayoutIdLst>
  <p:txStyles>
    <p:titleStyle>
      <a:lvl1pPr algn="ctr" defTabSz="91202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058" indent="-342058" algn="l" defTabSz="91202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991" indent="-285050" algn="l" defTabSz="91202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058" indent="-228040" algn="l" defTabSz="91202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6000" indent="-228040" algn="l" defTabSz="91202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1943" indent="-228040" algn="l" defTabSz="91202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8020" indent="-228040" algn="l" defTabSz="91202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4031" indent="-228040" algn="l" defTabSz="91202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0040" indent="-228040" algn="l" defTabSz="91202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6118" indent="-228040" algn="l" defTabSz="91202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5943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2020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030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040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118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6058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2000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47943" algn="l" defTabSz="91202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68463" tIns="34289" rIns="68463" bIns="34289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16"/>
            <a:ext cx="10972800" cy="4525963"/>
          </a:xfrm>
          <a:prstGeom prst="rect">
            <a:avLst/>
          </a:prstGeom>
        </p:spPr>
        <p:txBody>
          <a:bodyPr vert="horz" lIns="68463" tIns="34289" rIns="68463" bIns="34289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556"/>
            <a:ext cx="2844800" cy="365125"/>
          </a:xfrm>
          <a:prstGeom prst="rect">
            <a:avLst/>
          </a:prstGeom>
        </p:spPr>
        <p:txBody>
          <a:bodyPr vert="horz" lIns="68463" tIns="34289" rIns="68463" bIns="3428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609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2609"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556"/>
            <a:ext cx="3860800" cy="365125"/>
          </a:xfrm>
          <a:prstGeom prst="rect">
            <a:avLst/>
          </a:prstGeom>
        </p:spPr>
        <p:txBody>
          <a:bodyPr vert="horz" lIns="68463" tIns="34289" rIns="68463" bIns="3428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60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556"/>
            <a:ext cx="2844800" cy="365125"/>
          </a:xfrm>
          <a:prstGeom prst="rect">
            <a:avLst/>
          </a:prstGeom>
        </p:spPr>
        <p:txBody>
          <a:bodyPr vert="horz" lIns="68463" tIns="34289" rIns="68463" bIns="3428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609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260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594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  <p:sldLayoutId id="2147483928" r:id="rId12"/>
  </p:sldLayoutIdLst>
  <p:txStyles>
    <p:titleStyle>
      <a:lvl1pPr algn="ctr" defTabSz="9126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266" indent="-342266" algn="l" defTabSz="91260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476" indent="-285224" algn="l" defTabSz="912609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786" indent="-228178" algn="l" defTabSz="91260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40" indent="-228178" algn="l" defTabSz="912609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3295" indent="-228178" algn="l" defTabSz="912609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9649" indent="-228178" algn="l" defTabSz="9126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955" indent="-228178" algn="l" defTabSz="9126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258" indent="-228178" algn="l" defTabSz="9126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614" indent="-228178" algn="l" defTabSz="9126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6255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2609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68914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5218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1574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37826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4080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0335" algn="l" defTabSz="91260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84668" y="69850"/>
            <a:ext cx="12018433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1219200" y="274638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1219200" y="1447800"/>
            <a:ext cx="10363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229600" y="6191250"/>
            <a:ext cx="33020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0">
                <a:solidFill>
                  <a:srgbClr val="696464"/>
                </a:solidFill>
                <a:latin typeface="Cambria"/>
              </a:defRPr>
            </a:lvl1pPr>
          </a:lstStyle>
          <a:p>
            <a:pPr>
              <a:defRPr/>
            </a:pPr>
            <a:fld id="{51CC7894-2B4D-47B6-B90B-954710EEC9CE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19200" y="6172200"/>
            <a:ext cx="52832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0">
                <a:solidFill>
                  <a:srgbClr val="696464"/>
                </a:solidFill>
                <a:latin typeface="Cambri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94733" y="6210300"/>
            <a:ext cx="6096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E83D8D8C-A9B4-4CD5-8FD5-3BE659747B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379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73EBD9-177F-435B-8ADF-DB63CFEE05C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114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  <p:sldLayoutId id="2147483953" r:id="rId12"/>
    <p:sldLayoutId id="214748395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>
            <a:extLst>
              <a:ext uri="{FF2B5EF4-FFF2-40B4-BE49-F238E27FC236}">
                <a16:creationId xmlns:a16="http://schemas.microsoft.com/office/drawing/2014/main" id="{CE8886ED-3186-41DF-855D-4587215928B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367" y="61914"/>
          <a:ext cx="12022667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Image" r:id="rId14" imgW="8609524" imgH="1307937" progId="Photoshop.Image.6">
                  <p:embed/>
                </p:oleObj>
              </mc:Choice>
              <mc:Fallback>
                <p:oleObj name="Image" r:id="rId14" imgW="8609524" imgH="1307937" progId="Photoshop.Image.6">
                  <p:embed/>
                  <p:pic>
                    <p:nvPicPr>
                      <p:cNvPr id="1026" name="Object 2">
                        <a:extLst>
                          <a:ext uri="{FF2B5EF4-FFF2-40B4-BE49-F238E27FC236}">
                            <a16:creationId xmlns:a16="http://schemas.microsoft.com/office/drawing/2014/main" id="{CE8886ED-3186-41DF-855D-4587215928B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367" y="61914"/>
                        <a:ext cx="12022667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>
            <a:extLst>
              <a:ext uri="{FF2B5EF4-FFF2-40B4-BE49-F238E27FC236}">
                <a16:creationId xmlns:a16="http://schemas.microsoft.com/office/drawing/2014/main" id="{E566ADAB-E898-4299-9A18-0807BC8BBB0B}"/>
              </a:ext>
            </a:extLst>
          </p:cNvPr>
          <p:cNvSpPr>
            <a:spLocks noChangeArrowheads="1"/>
          </p:cNvSpPr>
          <p:nvPr/>
        </p:nvSpPr>
        <p:spPr bwMode="invGray">
          <a:xfrm>
            <a:off x="84667" y="6453188"/>
            <a:ext cx="11986684" cy="373062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800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4FCFF59-F3E9-43CB-9A34-109BB6D49E6C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118534" y="1135063"/>
            <a:ext cx="11940117" cy="5265737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800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DBD6C09-1FB0-4764-A578-C5E498F121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04926"/>
            <a:ext cx="10972800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Образец текста</a:t>
            </a:r>
          </a:p>
          <a:p>
            <a:pPr lvl="1"/>
            <a:r>
              <a:rPr lang="en-US" altLang="ru-RU"/>
              <a:t>Второй уровень</a:t>
            </a:r>
          </a:p>
          <a:p>
            <a:pPr lvl="2"/>
            <a:r>
              <a:rPr lang="en-US" altLang="ru-RU"/>
              <a:t>Третий уровень</a:t>
            </a:r>
          </a:p>
          <a:p>
            <a:pPr lvl="3"/>
            <a:r>
              <a:rPr lang="en-US" altLang="ru-RU"/>
              <a:t>Четвертый уровень</a:t>
            </a:r>
          </a:p>
          <a:p>
            <a:pPr lvl="4"/>
            <a:r>
              <a:rPr lang="en-US" altLang="ru-RU"/>
              <a:t>Пятый уровень</a:t>
            </a:r>
          </a:p>
        </p:txBody>
      </p:sp>
      <p:sp>
        <p:nvSpPr>
          <p:cNvPr id="146438" name="Rectangle 6">
            <a:extLst>
              <a:ext uri="{FF2B5EF4-FFF2-40B4-BE49-F238E27FC236}">
                <a16:creationId xmlns:a16="http://schemas.microsoft.com/office/drawing/2014/main" id="{FDDFEF63-226D-41F3-845E-76658DAF516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400801"/>
            <a:ext cx="2844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6439" name="Rectangle 7">
            <a:extLst>
              <a:ext uri="{FF2B5EF4-FFF2-40B4-BE49-F238E27FC236}">
                <a16:creationId xmlns:a16="http://schemas.microsoft.com/office/drawing/2014/main" id="{0D1CE17C-0B31-4E64-94CA-6A1C8CC44FC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400801"/>
            <a:ext cx="3860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6440" name="Rectangle 8">
            <a:extLst>
              <a:ext uri="{FF2B5EF4-FFF2-40B4-BE49-F238E27FC236}">
                <a16:creationId xmlns:a16="http://schemas.microsoft.com/office/drawing/2014/main" id="{277F34D3-E3B9-4550-BA1E-27C3E6F7D37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524625"/>
            <a:ext cx="28448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1033" name="Rectangle 9">
            <a:extLst>
              <a:ext uri="{FF2B5EF4-FFF2-40B4-BE49-F238E27FC236}">
                <a16:creationId xmlns:a16="http://schemas.microsoft.com/office/drawing/2014/main" id="{14FD0F78-69EB-4001-8834-12B10EEA49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white">
          <a:xfrm>
            <a:off x="609600" y="319088"/>
            <a:ext cx="108712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Образец заголовка</a:t>
            </a:r>
          </a:p>
        </p:txBody>
      </p:sp>
      <p:sp>
        <p:nvSpPr>
          <p:cNvPr id="1034" name="Text Box 10">
            <a:extLst>
              <a:ext uri="{FF2B5EF4-FFF2-40B4-BE49-F238E27FC236}">
                <a16:creationId xmlns:a16="http://schemas.microsoft.com/office/drawing/2014/main" id="{41444C1E-EB61-45B4-95EE-DAE84C4D5264}"/>
              </a:ext>
            </a:extLst>
          </p:cNvPr>
          <p:cNvSpPr txBox="1">
            <a:spLocks noChangeArrowheads="1"/>
          </p:cNvSpPr>
          <p:nvPr/>
        </p:nvSpPr>
        <p:spPr bwMode="white">
          <a:xfrm>
            <a:off x="10871200" y="261938"/>
            <a:ext cx="1320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2000"/>
              <a:t>LOGO</a:t>
            </a:r>
          </a:p>
        </p:txBody>
      </p:sp>
      <p:sp>
        <p:nvSpPr>
          <p:cNvPr id="1035" name="AutoShape 11">
            <a:extLst>
              <a:ext uri="{FF2B5EF4-FFF2-40B4-BE49-F238E27FC236}">
                <a16:creationId xmlns:a16="http://schemas.microsoft.com/office/drawing/2014/main" id="{F0133089-3366-4CE2-9F10-7DEF5D8AAC5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1323110" y="-340254"/>
            <a:ext cx="273050" cy="1147233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800"/>
          </a:p>
        </p:txBody>
      </p:sp>
      <p:grpSp>
        <p:nvGrpSpPr>
          <p:cNvPr id="1036" name="Group 12">
            <a:extLst>
              <a:ext uri="{FF2B5EF4-FFF2-40B4-BE49-F238E27FC236}">
                <a16:creationId xmlns:a16="http://schemas.microsoft.com/office/drawing/2014/main" id="{A45E13A9-63E2-4E72-81EB-8252A4040A3A}"/>
              </a:ext>
            </a:extLst>
          </p:cNvPr>
          <p:cNvGrpSpPr>
            <a:grpSpLocks/>
          </p:cNvGrpSpPr>
          <p:nvPr/>
        </p:nvGrpSpPr>
        <p:grpSpPr bwMode="auto">
          <a:xfrm>
            <a:off x="-8466" y="0"/>
            <a:ext cx="12206817" cy="6859588"/>
            <a:chOff x="0" y="0"/>
            <a:chExt cx="5764" cy="4321"/>
          </a:xfrm>
        </p:grpSpPr>
        <p:sp>
          <p:nvSpPr>
            <p:cNvPr id="1037" name="AutoShape 13">
              <a:extLst>
                <a:ext uri="{FF2B5EF4-FFF2-40B4-BE49-F238E27FC236}">
                  <a16:creationId xmlns:a16="http://schemas.microsoft.com/office/drawing/2014/main" id="{DE73BB22-2ED3-4623-82B1-D914A5DA2119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800"/>
            </a:p>
          </p:txBody>
        </p:sp>
        <p:sp>
          <p:nvSpPr>
            <p:cNvPr id="1038" name="Freeform 14">
              <a:extLst>
                <a:ext uri="{FF2B5EF4-FFF2-40B4-BE49-F238E27FC236}">
                  <a16:creationId xmlns:a16="http://schemas.microsoft.com/office/drawing/2014/main" id="{B19FC4DB-756E-4266-AB25-5FDE516D23F5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39" name="Freeform 15">
              <a:extLst>
                <a:ext uri="{FF2B5EF4-FFF2-40B4-BE49-F238E27FC236}">
                  <a16:creationId xmlns:a16="http://schemas.microsoft.com/office/drawing/2014/main" id="{83CB7BC3-3530-438A-80FC-68B53A1D53CB}"/>
                </a:ext>
              </a:extLst>
            </p:cNvPr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52 w 243"/>
                <a:gd name="T1" fmla="*/ 335 h 336"/>
                <a:gd name="T2" fmla="*/ 131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40" name="Freeform 16">
              <a:extLst>
                <a:ext uri="{FF2B5EF4-FFF2-40B4-BE49-F238E27FC236}">
                  <a16:creationId xmlns:a16="http://schemas.microsoft.com/office/drawing/2014/main" id="{8C48FA7E-240F-40EB-8FDB-883D5C326BF2}"/>
                </a:ext>
              </a:extLst>
            </p:cNvPr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501 w 232"/>
                <a:gd name="T1" fmla="*/ 0 h 290"/>
                <a:gd name="T2" fmla="*/ 358 w 232"/>
                <a:gd name="T3" fmla="*/ 144 h 290"/>
                <a:gd name="T4" fmla="*/ 216 w 232"/>
                <a:gd name="T5" fmla="*/ 253 h 290"/>
                <a:gd name="T6" fmla="*/ 0 w 232"/>
                <a:gd name="T7" fmla="*/ 290 h 290"/>
                <a:gd name="T8" fmla="*/ 505 w 232"/>
                <a:gd name="T9" fmla="*/ 287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41" name="Freeform 17">
              <a:extLst>
                <a:ext uri="{FF2B5EF4-FFF2-40B4-BE49-F238E27FC236}">
                  <a16:creationId xmlns:a16="http://schemas.microsoft.com/office/drawing/2014/main" id="{6D1F557D-4622-45F2-B682-3B60F14348BE}"/>
                </a:ext>
              </a:extLst>
            </p:cNvPr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</p:grpSp>
    </p:spTree>
    <p:extLst>
      <p:ext uri="{BB962C8B-B14F-4D97-AF65-F5344CB8AC3E}">
        <p14:creationId xmlns:p14="http://schemas.microsoft.com/office/powerpoint/2010/main" val="2623425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transition spd="med">
    <p:wheel spokes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j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257607"/>
            <a:ext cx="10287000" cy="1071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500188"/>
            <a:ext cx="10287000" cy="4243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" y="5959212"/>
            <a:ext cx="26670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1" y="5959212"/>
            <a:ext cx="36195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5959212"/>
            <a:ext cx="26670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332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txStyles>
    <p:titleStyle>
      <a:lvl1pPr algn="ctr" defTabSz="857250" rtl="0" eaLnBrk="1" latinLnBrk="0" hangingPunct="1">
        <a:spcBef>
          <a:spcPct val="0"/>
        </a:spcBef>
        <a:buNone/>
        <a:defRPr sz="41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1469" indent="-321469" algn="l" defTabSz="85725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6516" indent="-267891" algn="l" defTabSz="857250" rtl="0" eaLnBrk="1" latinLnBrk="0" hangingPunct="1">
        <a:spcBef>
          <a:spcPct val="20000"/>
        </a:spcBef>
        <a:buFont typeface="Arial" pitchFamily="34" charset="0"/>
        <a:buChar char="–"/>
        <a:defRPr sz="2625" kern="1200">
          <a:solidFill>
            <a:schemeClr val="tx1"/>
          </a:solidFill>
          <a:latin typeface="+mn-lt"/>
          <a:ea typeface="+mn-ea"/>
          <a:cs typeface="+mn-cs"/>
        </a:defRPr>
      </a:lvl2pPr>
      <a:lvl3pPr marL="107156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500188" indent="-214313" algn="l" defTabSz="857250" rtl="0" eaLnBrk="1" latinLnBrk="0" hangingPunct="1">
        <a:spcBef>
          <a:spcPct val="20000"/>
        </a:spcBef>
        <a:buFont typeface="Arial" pitchFamily="34" charset="0"/>
        <a:buChar char="–"/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28813" indent="-214313" algn="l" defTabSz="857250" rtl="0" eaLnBrk="1" latinLnBrk="0" hangingPunct="1">
        <a:spcBef>
          <a:spcPct val="20000"/>
        </a:spcBef>
        <a:buFont typeface="Arial" pitchFamily="34" charset="0"/>
        <a:buChar char="»"/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57438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78606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214688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64331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1pPr>
      <a:lvl2pPr marL="42862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3pPr>
      <a:lvl4pPr marL="128587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5pPr>
      <a:lvl6pPr marL="214312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6pPr>
      <a:lvl7pPr marL="257175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7pPr>
      <a:lvl8pPr marL="300037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8pPr>
      <a:lvl9pPr marL="342900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6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6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6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896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257473"/>
            <a:ext cx="10287000" cy="1071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500188"/>
            <a:ext cx="10287000" cy="4243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" y="5959078"/>
            <a:ext cx="26670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0" y="5959078"/>
            <a:ext cx="36195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5959078"/>
            <a:ext cx="26670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633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94" r:id="rId3"/>
    <p:sldLayoutId id="2147483995" r:id="rId4"/>
    <p:sldLayoutId id="2147483996" r:id="rId5"/>
    <p:sldLayoutId id="2147483997" r:id="rId6"/>
    <p:sldLayoutId id="2147483998" r:id="rId7"/>
    <p:sldLayoutId id="2147483999" r:id="rId8"/>
    <p:sldLayoutId id="2147484000" r:id="rId9"/>
    <p:sldLayoutId id="2147484001" r:id="rId10"/>
    <p:sldLayoutId id="2147484002" r:id="rId11"/>
  </p:sldLayoutIdLst>
  <p:txStyles>
    <p:titleStyle>
      <a:lvl1pPr algn="ctr" defTabSz="857250" rtl="0" eaLnBrk="1" latinLnBrk="0" hangingPunct="1">
        <a:spcBef>
          <a:spcPct val="0"/>
        </a:spcBef>
        <a:buNone/>
        <a:defRPr sz="41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1469" indent="-321469" algn="l" defTabSz="85725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6516" indent="-267891" algn="l" defTabSz="857250" rtl="0" eaLnBrk="1" latinLnBrk="0" hangingPunct="1">
        <a:spcBef>
          <a:spcPct val="20000"/>
        </a:spcBef>
        <a:buFont typeface="Arial" pitchFamily="34" charset="0"/>
        <a:buChar char="–"/>
        <a:defRPr sz="2625" kern="1200">
          <a:solidFill>
            <a:schemeClr val="tx1"/>
          </a:solidFill>
          <a:latin typeface="+mn-lt"/>
          <a:ea typeface="+mn-ea"/>
          <a:cs typeface="+mn-cs"/>
        </a:defRPr>
      </a:lvl2pPr>
      <a:lvl3pPr marL="107156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500188" indent="-214313" algn="l" defTabSz="857250" rtl="0" eaLnBrk="1" latinLnBrk="0" hangingPunct="1">
        <a:spcBef>
          <a:spcPct val="20000"/>
        </a:spcBef>
        <a:buFont typeface="Arial" pitchFamily="34" charset="0"/>
        <a:buChar char="–"/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28813" indent="-214313" algn="l" defTabSz="857250" rtl="0" eaLnBrk="1" latinLnBrk="0" hangingPunct="1">
        <a:spcBef>
          <a:spcPct val="20000"/>
        </a:spcBef>
        <a:buFont typeface="Arial" pitchFamily="34" charset="0"/>
        <a:buChar char="»"/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57438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78606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214688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64331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1pPr>
      <a:lvl2pPr marL="42862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3pPr>
      <a:lvl4pPr marL="128587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5pPr>
      <a:lvl6pPr marL="214312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6pPr>
      <a:lvl7pPr marL="257175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7pPr>
      <a:lvl8pPr marL="300037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8pPr>
      <a:lvl9pPr marL="342900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08" tIns="45718" rIns="91408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25"/>
            <a:ext cx="10972800" cy="4525963"/>
          </a:xfrm>
          <a:prstGeom prst="rect">
            <a:avLst/>
          </a:prstGeom>
        </p:spPr>
        <p:txBody>
          <a:bodyPr vert="horz" lIns="91408" tIns="45718" rIns="91408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512"/>
            <a:ext cx="28448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512"/>
            <a:ext cx="38608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512"/>
            <a:ext cx="2844800" cy="36512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628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defTabSz="91403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70" indent="-342770" algn="l" defTabSz="91403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52" indent="-285644" algn="l" defTabSz="91403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50" indent="-228514" algn="l" defTabSz="91403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0" indent="-228514" algn="l" defTabSz="91403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571" indent="-228514" algn="l" defTabSz="91403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97" indent="-228514" algn="l" defTabSz="9140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6" indent="-228514" algn="l" defTabSz="9140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34" indent="-228514" algn="l" defTabSz="9140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62" indent="-228514" algn="l" defTabSz="9140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37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6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74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02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1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1" algn="l" defTabSz="91403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5C16BB11-5741-4DF7-A171-FE589C3AE4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47E1549-13E9-43CA-AA79-A402BD9A59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F3A9EA6-1577-4033-BF5C-CEC5B72CD12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01D76D0-D2AA-42F7-8345-994D6FD2712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4539BC0-30F3-4438-BA18-9EB7BF613C3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</a:defRPr>
            </a:lvl1pPr>
          </a:lstStyle>
          <a:p>
            <a:fld id="{5C640F14-D469-4DE5-9A79-3C0EBDD1139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713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  <p:sldLayoutId id="2147484015" r:id="rId12"/>
    <p:sldLayoutId id="214748401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CD041766-EB7A-4CDF-ACE9-CDA1AA33E68D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3EC4B058-709A-4E0E-9991-F5B791070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408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4019" r:id="rId2"/>
    <p:sldLayoutId id="2147484020" r:id="rId3"/>
    <p:sldLayoutId id="2147484021" r:id="rId4"/>
    <p:sldLayoutId id="2147484022" r:id="rId5"/>
    <p:sldLayoutId id="2147484023" r:id="rId6"/>
    <p:sldLayoutId id="2147484024" r:id="rId7"/>
    <p:sldLayoutId id="2147484025" r:id="rId8"/>
    <p:sldLayoutId id="2147484026" r:id="rId9"/>
    <p:sldLayoutId id="2147484027" r:id="rId10"/>
    <p:sldLayoutId id="214748402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D7515052-9BB6-4EDD-96E9-75D516676295}"/>
              </a:ext>
            </a:extLst>
          </p:cNvPr>
          <p:cNvGrpSpPr>
            <a:grpSpLocks/>
          </p:cNvGrpSpPr>
          <p:nvPr/>
        </p:nvGrpSpPr>
        <p:grpSpPr bwMode="auto">
          <a:xfrm>
            <a:off x="-4318000" y="0"/>
            <a:ext cx="15900400" cy="3810000"/>
            <a:chOff x="-2040" y="0"/>
            <a:chExt cx="7512" cy="2400"/>
          </a:xfrm>
        </p:grpSpPr>
        <p:sp>
          <p:nvSpPr>
            <p:cNvPr id="1032" name="AutoShape 3">
              <a:extLst>
                <a:ext uri="{FF2B5EF4-FFF2-40B4-BE49-F238E27FC236}">
                  <a16:creationId xmlns:a16="http://schemas.microsoft.com/office/drawing/2014/main" id="{FBC89ED8-86A8-4148-ACCF-86AFCAB6A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T0" fmla="*/ 2037 w 64000"/>
                <a:gd name="T1" fmla="*/ -807 h 64000"/>
                <a:gd name="T2" fmla="*/ 2592 w 64000"/>
                <a:gd name="T3" fmla="*/ 0 h 64000"/>
                <a:gd name="T4" fmla="*/ 2037 w 64000"/>
                <a:gd name="T5" fmla="*/ 807 h 64000"/>
                <a:gd name="T6" fmla="*/ 2037 w 64000"/>
                <a:gd name="T7" fmla="*/ 807 h 64000"/>
                <a:gd name="T8" fmla="*/ 2037 w 64000"/>
                <a:gd name="T9" fmla="*/ 807 h 64000"/>
                <a:gd name="T10" fmla="*/ 2037 w 64000"/>
                <a:gd name="T11" fmla="*/ 807 h 64000"/>
                <a:gd name="T12" fmla="*/ 2037 w 64000"/>
                <a:gd name="T13" fmla="*/ -807 h 64000"/>
                <a:gd name="T14" fmla="*/ 2037 w 64000"/>
                <a:gd name="T15" fmla="*/ -807 h 64000"/>
                <a:gd name="T16" fmla="*/ 2037 w 64000"/>
                <a:gd name="T17" fmla="*/ -807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296 w 64000"/>
                <a:gd name="T28" fmla="*/ -26244 h 64000"/>
                <a:gd name="T29" fmla="*/ 50296 w 64000"/>
                <a:gd name="T30" fmla="*/ 26244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33" name="AutoShape 4">
              <a:extLst>
                <a:ext uri="{FF2B5EF4-FFF2-40B4-BE49-F238E27FC236}">
                  <a16:creationId xmlns:a16="http://schemas.microsoft.com/office/drawing/2014/main" id="{6E275767-EE34-46FB-8CF6-0B4C254A73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T0" fmla="*/ 1525 w 64000"/>
                <a:gd name="T1" fmla="*/ -820 h 64000"/>
                <a:gd name="T2" fmla="*/ 1949 w 64000"/>
                <a:gd name="T3" fmla="*/ 0 h 64000"/>
                <a:gd name="T4" fmla="*/ 1525 w 64000"/>
                <a:gd name="T5" fmla="*/ 820 h 64000"/>
                <a:gd name="T6" fmla="*/ 1525 w 64000"/>
                <a:gd name="T7" fmla="*/ 820 h 64000"/>
                <a:gd name="T8" fmla="*/ 1525 w 64000"/>
                <a:gd name="T9" fmla="*/ 820 h 64000"/>
                <a:gd name="T10" fmla="*/ 1525 w 64000"/>
                <a:gd name="T11" fmla="*/ 820 h 64000"/>
                <a:gd name="T12" fmla="*/ 1525 w 64000"/>
                <a:gd name="T13" fmla="*/ -820 h 64000"/>
                <a:gd name="T14" fmla="*/ 1525 w 64000"/>
                <a:gd name="T15" fmla="*/ -820 h 64000"/>
                <a:gd name="T16" fmla="*/ 1525 w 64000"/>
                <a:gd name="T17" fmla="*/ -82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077 w 64000"/>
                <a:gd name="T28" fmla="*/ -26412 h 64000"/>
                <a:gd name="T29" fmla="*/ 50077 w 64000"/>
                <a:gd name="T30" fmla="*/ 26412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34" name="Line 5">
              <a:extLst>
                <a:ext uri="{FF2B5EF4-FFF2-40B4-BE49-F238E27FC236}">
                  <a16:creationId xmlns:a16="http://schemas.microsoft.com/office/drawing/2014/main" id="{62E1F99F-D516-46EF-9B28-B2C3AD9CBF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1027" name="Rectangle 6">
            <a:extLst>
              <a:ext uri="{FF2B5EF4-FFF2-40B4-BE49-F238E27FC236}">
                <a16:creationId xmlns:a16="http://schemas.microsoft.com/office/drawing/2014/main" id="{3AD5ADD8-A7B8-456C-B41C-D25170F480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826684" y="301625"/>
            <a:ext cx="975148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8" name="Rectangle 7">
            <a:extLst>
              <a:ext uri="{FF2B5EF4-FFF2-40B4-BE49-F238E27FC236}">
                <a16:creationId xmlns:a16="http://schemas.microsoft.com/office/drawing/2014/main" id="{36EB82AF-3303-4F08-A8E6-40F5033512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6684" y="1827213"/>
            <a:ext cx="9751483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20840" name="Rectangle 8">
            <a:extLst>
              <a:ext uri="{FF2B5EF4-FFF2-40B4-BE49-F238E27FC236}">
                <a16:creationId xmlns:a16="http://schemas.microsoft.com/office/drawing/2014/main" id="{B99A8ADA-6A14-4005-81B4-F490EDDF7D9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0841" name="Rectangle 9">
            <a:extLst>
              <a:ext uri="{FF2B5EF4-FFF2-40B4-BE49-F238E27FC236}">
                <a16:creationId xmlns:a16="http://schemas.microsoft.com/office/drawing/2014/main" id="{A422FAB7-B68A-4B29-8A9B-3D997A11E24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0842" name="Rectangle 10">
            <a:extLst>
              <a:ext uri="{FF2B5EF4-FFF2-40B4-BE49-F238E27FC236}">
                <a16:creationId xmlns:a16="http://schemas.microsoft.com/office/drawing/2014/main" id="{15874C4C-30FA-468C-A045-5331557D526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32C925EA-2257-4E16-9BDF-0EC4890F007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1481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  <p:sldLayoutId id="214748404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5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¡"/>
        <a:defRPr sz="22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19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4A646-3BEF-4A92-AD33-D32E1159F98A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E7C67-7898-4407-993A-11B7970556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090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257481"/>
            <a:ext cx="10287000" cy="1071563"/>
          </a:xfrm>
          <a:prstGeom prst="rect">
            <a:avLst/>
          </a:prstGeom>
        </p:spPr>
        <p:txBody>
          <a:bodyPr vert="horz" lIns="91408" tIns="45718" rIns="91408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500189"/>
            <a:ext cx="10287000" cy="4243091"/>
          </a:xfrm>
          <a:prstGeom prst="rect">
            <a:avLst/>
          </a:prstGeom>
        </p:spPr>
        <p:txBody>
          <a:bodyPr vert="horz" lIns="91408" tIns="45718" rIns="91408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" y="5959106"/>
            <a:ext cx="2667000" cy="34230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1" y="5959106"/>
            <a:ext cx="3619500" cy="34230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5959106"/>
            <a:ext cx="2667000" cy="342305"/>
          </a:xfrm>
          <a:prstGeom prst="rect">
            <a:avLst/>
          </a:prstGeom>
        </p:spPr>
        <p:txBody>
          <a:bodyPr vert="horz" lIns="91408" tIns="45718" rIns="91408" bIns="45718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491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856909" rtl="0" eaLnBrk="1" latinLnBrk="0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1341" indent="-321341" algn="l" defTabSz="856909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696239" indent="-267784" algn="l" defTabSz="856909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071136" indent="-214228" algn="l" defTabSz="856909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499591" indent="-214228" algn="l" defTabSz="856909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045" indent="-214228" algn="l" defTabSz="856909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56500" indent="-214228" algn="l" defTabSz="85690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84953" indent="-214228" algn="l" defTabSz="85690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13408" indent="-214228" algn="l" defTabSz="85690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862" indent="-214228" algn="l" defTabSz="856909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8455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6909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5363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3817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2272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70726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99180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27634" algn="l" defTabSz="85690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02F155E-1997-4FD5-BB34-E3FA68BBD1AC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051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24" tIns="45718" rIns="91424" bIns="45718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17"/>
            <a:ext cx="10972800" cy="4525963"/>
          </a:xfrm>
          <a:prstGeom prst="rect">
            <a:avLst/>
          </a:prstGeom>
        </p:spPr>
        <p:txBody>
          <a:bodyPr vert="horz" lIns="91424" tIns="45718" rIns="91424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586"/>
            <a:ext cx="2844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8"/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218"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586"/>
            <a:ext cx="3860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8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586"/>
            <a:ext cx="2844800" cy="365125"/>
          </a:xfrm>
          <a:prstGeom prst="rect">
            <a:avLst/>
          </a:prstGeom>
        </p:spPr>
        <p:txBody>
          <a:bodyPr vert="horz" lIns="91424" tIns="45718" rIns="91424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18"/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218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609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xStyles>
    <p:titleStyle>
      <a:lvl1pPr algn="ctr" defTabSz="91421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4" indent="-342834" algn="l" defTabSz="91421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1" indent="-285697" algn="l" defTabSz="91421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4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80" indent="-228557" algn="l" defTabSz="91421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7" indent="-228557" algn="l" defTabSz="91421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8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8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7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30" indent="-228557" algn="l" defTabSz="9142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8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8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5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4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7" algn="l" defTabSz="91421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7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615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ctr" defTabSz="91444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17" indent="-342917" algn="l" defTabSz="91444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87" indent="-285764" algn="l" defTabSz="91444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C02CB0B0-4723-4D7F-8415-5BA4A20C5ED7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7318F8C0-015B-46B6-9618-CAF4B25AFA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97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5.xml"/></Relationships>
</file>

<file path=ppt/slides/_rels/slide10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17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95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95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5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5.xml"/><Relationship Id="rId4" Type="http://schemas.openxmlformats.org/officeDocument/2006/relationships/image" Target="../media/image171.emf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5.xml"/><Relationship Id="rId4" Type="http://schemas.openxmlformats.org/officeDocument/2006/relationships/image" Target="../media/image173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5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5.xml"/></Relationships>
</file>

<file path=ppt/slides/_rels/slide10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295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chart" Target="../charts/chart1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95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95.xml"/><Relationship Id="rId5" Type="http://schemas.openxmlformats.org/officeDocument/2006/relationships/chart" Target="../charts/chart3.xml"/><Relationship Id="rId4" Type="http://schemas.microsoft.com/office/2007/relationships/hdphoto" Target="../media/hdphoto4.wdp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95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95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3" Type="http://schemas.openxmlformats.org/officeDocument/2006/relationships/diagramLayout" Target="../diagrams/layout16.xml"/><Relationship Id="rId7" Type="http://schemas.openxmlformats.org/officeDocument/2006/relationships/chart" Target="../charts/chart4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95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95.xml"/><Relationship Id="rId4" Type="http://schemas.openxmlformats.org/officeDocument/2006/relationships/image" Target="../media/image181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06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06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06.xml"/><Relationship Id="rId5" Type="http://schemas.microsoft.com/office/2007/relationships/hdphoto" Target="../media/hdphoto7.wdp"/><Relationship Id="rId4" Type="http://schemas.openxmlformats.org/officeDocument/2006/relationships/image" Target="../media/image185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306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317.xml"/><Relationship Id="rId4" Type="http://schemas.openxmlformats.org/officeDocument/2006/relationships/image" Target="../media/image19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317.xml"/><Relationship Id="rId5" Type="http://schemas.openxmlformats.org/officeDocument/2006/relationships/image" Target="../media/image194.png"/><Relationship Id="rId4" Type="http://schemas.openxmlformats.org/officeDocument/2006/relationships/image" Target="../media/image193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32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317.xml"/><Relationship Id="rId5" Type="http://schemas.openxmlformats.org/officeDocument/2006/relationships/image" Target="../media/image198.png"/><Relationship Id="rId4" Type="http://schemas.openxmlformats.org/officeDocument/2006/relationships/image" Target="../media/image196.png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3" Type="http://schemas.openxmlformats.org/officeDocument/2006/relationships/image" Target="../media/image189.png"/><Relationship Id="rId7" Type="http://schemas.openxmlformats.org/officeDocument/2006/relationships/image" Target="../media/image202.png"/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317.xml"/><Relationship Id="rId6" Type="http://schemas.openxmlformats.org/officeDocument/2006/relationships/image" Target="../media/image201.emf"/><Relationship Id="rId5" Type="http://schemas.openxmlformats.org/officeDocument/2006/relationships/image" Target="../media/image200.png"/><Relationship Id="rId4" Type="http://schemas.openxmlformats.org/officeDocument/2006/relationships/image" Target="../media/image196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317.xml"/><Relationship Id="rId5" Type="http://schemas.openxmlformats.org/officeDocument/2006/relationships/image" Target="../media/image206.png"/><Relationship Id="rId4" Type="http://schemas.openxmlformats.org/officeDocument/2006/relationships/image" Target="../media/image205.pn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317.xml"/></Relationships>
</file>

<file path=ppt/slides/_rels/slide12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317.xml"/><Relationship Id="rId4" Type="http://schemas.openxmlformats.org/officeDocument/2006/relationships/image" Target="../media/image209.pn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31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32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3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31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32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317.xml"/><Relationship Id="rId5" Type="http://schemas.openxmlformats.org/officeDocument/2006/relationships/image" Target="../media/image220.png"/><Relationship Id="rId4" Type="http://schemas.openxmlformats.org/officeDocument/2006/relationships/image" Target="../media/image219.png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31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317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31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306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06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6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00.xml"/><Relationship Id="rId5" Type="http://schemas.openxmlformats.org/officeDocument/2006/relationships/image" Target="../media/image230.png"/><Relationship Id="rId4" Type="http://schemas.openxmlformats.org/officeDocument/2006/relationships/image" Target="../media/image229.png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328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jpg"/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191.xml"/><Relationship Id="rId4" Type="http://schemas.openxmlformats.org/officeDocument/2006/relationships/image" Target="../media/image235.jp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png"/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328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2" Type="http://schemas.openxmlformats.org/officeDocument/2006/relationships/image" Target="../media/image238.png"/><Relationship Id="rId1" Type="http://schemas.openxmlformats.org/officeDocument/2006/relationships/slideLayout" Target="../slideLayouts/slideLayout191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328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png"/><Relationship Id="rId1" Type="http://schemas.openxmlformats.org/officeDocument/2006/relationships/slideLayout" Target="../slideLayouts/slideLayout34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8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png"/><Relationship Id="rId1" Type="http://schemas.openxmlformats.org/officeDocument/2006/relationships/slideLayout" Target="../slideLayouts/slideLayout341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png"/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191.xml"/><Relationship Id="rId4" Type="http://schemas.openxmlformats.org/officeDocument/2006/relationships/image" Target="../media/image245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image" Target="../media/image246.png"/><Relationship Id="rId1" Type="http://schemas.openxmlformats.org/officeDocument/2006/relationships/slideLayout" Target="../slideLayouts/slideLayout191.xml"/><Relationship Id="rId4" Type="http://schemas.openxmlformats.org/officeDocument/2006/relationships/image" Target="../media/image248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249.png"/><Relationship Id="rId1" Type="http://schemas.openxmlformats.org/officeDocument/2006/relationships/slideLayout" Target="../slideLayouts/slideLayout191.xml"/><Relationship Id="rId4" Type="http://schemas.openxmlformats.org/officeDocument/2006/relationships/image" Target="../media/image251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tionary.org/wiki/inter-" TargetMode="External"/><Relationship Id="rId2" Type="http://schemas.openxmlformats.org/officeDocument/2006/relationships/image" Target="../media/image252.png"/><Relationship Id="rId1" Type="http://schemas.openxmlformats.org/officeDocument/2006/relationships/slideLayout" Target="../slideLayouts/slideLayout191.xml"/><Relationship Id="rId6" Type="http://schemas.openxmlformats.org/officeDocument/2006/relationships/hyperlink" Target="http://ru.wiktionary.org/wiki/%D0%B4%D0%B5%D0%B9%D1%81%D1%82%D0%B2%D0%B8%D0%B5" TargetMode="External"/><Relationship Id="rId5" Type="http://schemas.openxmlformats.org/officeDocument/2006/relationships/hyperlink" Target="http://ru.wiktionary.org/wiki/actus" TargetMode="External"/><Relationship Id="rId4" Type="http://schemas.openxmlformats.org/officeDocument/2006/relationships/hyperlink" Target="http://ru.wiktionary.org/wiki/%D0%BC%D0%B5%D0%B6%D0%B4%D1%83" TargetMode="Externa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png"/><Relationship Id="rId2" Type="http://schemas.openxmlformats.org/officeDocument/2006/relationships/image" Target="../media/image242.png"/><Relationship Id="rId1" Type="http://schemas.openxmlformats.org/officeDocument/2006/relationships/slideLayout" Target="../slideLayouts/slideLayout191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8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4.jpeg"/><Relationship Id="rId1" Type="http://schemas.openxmlformats.org/officeDocument/2006/relationships/slideLayout" Target="../slideLayouts/slideLayout8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5.png"/><Relationship Id="rId1" Type="http://schemas.openxmlformats.org/officeDocument/2006/relationships/slideLayout" Target="../slideLayouts/slideLayout83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1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6.jpe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png"/><Relationship Id="rId2" Type="http://schemas.openxmlformats.org/officeDocument/2006/relationships/slideLayout" Target="../slideLayouts/slideLayout159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258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jpg"/><Relationship Id="rId2" Type="http://schemas.openxmlformats.org/officeDocument/2006/relationships/image" Target="../media/image259.png"/><Relationship Id="rId1" Type="http://schemas.openxmlformats.org/officeDocument/2006/relationships/slideLayout" Target="../slideLayouts/slideLayout83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94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8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05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73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4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2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54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80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9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6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8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8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8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54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4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6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6.xml"/><Relationship Id="rId4" Type="http://schemas.openxmlformats.org/officeDocument/2006/relationships/image" Target="../media/image9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6.xml"/><Relationship Id="rId4" Type="http://schemas.openxmlformats.org/officeDocument/2006/relationships/image" Target="../media/image10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9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6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6.xml"/><Relationship Id="rId4" Type="http://schemas.openxmlformats.org/officeDocument/2006/relationships/image" Target="../media/image10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6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98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04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0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0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3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40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3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6.xml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2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6.xml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3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3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3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31.xml"/><Relationship Id="rId4" Type="http://schemas.openxmlformats.org/officeDocument/2006/relationships/image" Target="../media/image135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3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3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3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7" Type="http://schemas.openxmlformats.org/officeDocument/2006/relationships/image" Target="../media/image14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42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09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09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0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jpeg"/><Relationship Id="rId3" Type="http://schemas.openxmlformats.org/officeDocument/2006/relationships/image" Target="../media/image145.jpeg"/><Relationship Id="rId7" Type="http://schemas.openxmlformats.org/officeDocument/2006/relationships/image" Target="../media/image149.png"/><Relationship Id="rId12" Type="http://schemas.openxmlformats.org/officeDocument/2006/relationships/image" Target="../media/image1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8.jpeg"/><Relationship Id="rId11" Type="http://schemas.openxmlformats.org/officeDocument/2006/relationships/image" Target="../media/image153.jpeg"/><Relationship Id="rId5" Type="http://schemas.openxmlformats.org/officeDocument/2006/relationships/image" Target="../media/image147.jpeg"/><Relationship Id="rId10" Type="http://schemas.openxmlformats.org/officeDocument/2006/relationships/image" Target="../media/image152.jpeg"/><Relationship Id="rId4" Type="http://schemas.openxmlformats.org/officeDocument/2006/relationships/image" Target="../media/image146.png"/><Relationship Id="rId9" Type="http://schemas.openxmlformats.org/officeDocument/2006/relationships/image" Target="../media/image151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0.png"/><Relationship Id="rId7" Type="http://schemas.openxmlformats.org/officeDocument/2006/relationships/image" Target="../media/image157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48.xml"/><Relationship Id="rId6" Type="http://schemas.openxmlformats.org/officeDocument/2006/relationships/image" Target="../media/image156.gif"/><Relationship Id="rId5" Type="http://schemas.openxmlformats.org/officeDocument/2006/relationships/hyperlink" Target="https://pkiro.ru/wp-content/uploads/2022/04/sbornik_2022.pdf" TargetMode="External"/><Relationship Id="rId4" Type="http://schemas.openxmlformats.org/officeDocument/2006/relationships/image" Target="../media/image15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73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1%80%D0%B3%D0%B0%D0%BD%D0%B8%D0%B7%D0%BC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0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60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hyperlink" Target="http://pro-psixology.ru/uploads/posts/2010-08/1281637186_324135-414240303d38464b-21.jpg" TargetMode="External"/><Relationship Id="rId1" Type="http://schemas.openxmlformats.org/officeDocument/2006/relationships/slideLayout" Target="../slideLayouts/slideLayout27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Relationship Id="rId9" Type="http://schemas.openxmlformats.org/officeDocument/2006/relationships/image" Target="../media/image165.jpe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95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-1" y="34"/>
          <a:ext cx="15056113" cy="876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3461" y="7171300"/>
            <a:ext cx="10517187" cy="436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74133" y="3829493"/>
            <a:ext cx="12114588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УНИВЕРСАЛЬНЫЕ УЧЕБНЫЕ ДЕЙСТВИЯ ДЛЯ ШКОЛЬНОЙ УСПЕШНОСТИ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4133" y="5580330"/>
            <a:ext cx="12479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ПЕТРУНЬКО А.В.,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НАЧАЛЬНИК ОТДЕЛА АНАЛИТИЧЕСКОЙ И ПРОЕКТНОЙ РАБОТЫ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ГАУ ДПО ПК ИРО, К.П.Н. 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8112643" y="-1988288"/>
            <a:ext cx="2743200" cy="2700669"/>
            <a:chOff x="8101936" y="2825216"/>
            <a:chExt cx="2814199" cy="3234711"/>
          </a:xfrm>
        </p:grpSpPr>
        <p:sp>
          <p:nvSpPr>
            <p:cNvPr id="9" name="Шестиугольник 8"/>
            <p:cNvSpPr/>
            <p:nvPr/>
          </p:nvSpPr>
          <p:spPr>
            <a:xfrm rot="5400000">
              <a:off x="7891680" y="3035472"/>
              <a:ext cx="3234711" cy="2814199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Шестиугольник 4"/>
            <p:cNvSpPr/>
            <p:nvPr/>
          </p:nvSpPr>
          <p:spPr>
            <a:xfrm>
              <a:off x="8540482" y="3329292"/>
              <a:ext cx="1937107" cy="22265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1450" tIns="171450" rIns="171450" bIns="171450" numCol="1" spcCol="1270" anchor="ctr" anchorCtr="0">
              <a:noAutofit/>
            </a:bodyPr>
            <a:lstStyle/>
            <a:p>
              <a:pPr marL="0" marR="0" lvl="0" indent="0" algn="ctr" defTabSz="2000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4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088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3">
            <a:extLst>
              <a:ext uri="{FF2B5EF4-FFF2-40B4-BE49-F238E27FC236}">
                <a16:creationId xmlns:a16="http://schemas.microsoft.com/office/drawing/2014/main" id="{BBF668AC-51CC-44C8-8AF6-256749233F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4917" y="1972861"/>
            <a:ext cx="6898551" cy="39221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51" name="Прямоугольник 1">
            <a:extLst>
              <a:ext uri="{FF2B5EF4-FFF2-40B4-BE49-F238E27FC236}">
                <a16:creationId xmlns:a16="http://schemas.microsoft.com/office/drawing/2014/main" id="{A1F59314-54D2-4DC1-B8EA-2B5E4F204B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2482" y="2154991"/>
            <a:ext cx="2212181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VUCA 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– 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мир (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1980-2020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V</a:t>
            </a: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olatility</a:t>
            </a: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 - изменчивый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U</a:t>
            </a: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ncertainty</a:t>
            </a: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 - неопределенный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С</a:t>
            </a: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omplexity</a:t>
            </a: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 - сложный,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A</a:t>
            </a: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mbiguity</a:t>
            </a: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 - неоднозначный</a:t>
            </a:r>
            <a:endParaRPr kumimoji="0" lang="ru-RU" alt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" charset="-128"/>
              <a:cs typeface="+mn-cs"/>
            </a:endParaRPr>
          </a:p>
        </p:txBody>
      </p:sp>
      <p:sp>
        <p:nvSpPr>
          <p:cNvPr id="6153" name="Прямоугольник 12">
            <a:extLst>
              <a:ext uri="{FF2B5EF4-FFF2-40B4-BE49-F238E27FC236}">
                <a16:creationId xmlns:a16="http://schemas.microsoft.com/office/drawing/2014/main" id="{229F6573-CB9A-4B57-BF4F-D16F47F2FA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4917" y="979251"/>
            <a:ext cx="2796778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BANI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 – 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мир (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с 2020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)</a:t>
            </a:r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ヒラギノ角ゴ Pro W3" pitchFamily="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B</a:t>
            </a: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rittle</a:t>
            </a: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 -хрупкий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A</a:t>
            </a: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nxious</a:t>
            </a: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 -тревожный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N</a:t>
            </a: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onlinear</a:t>
            </a: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 -нелинейный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I</a:t>
            </a:r>
            <a:r>
              <a:rPr kumimoji="0" lang="ru-RU" altLang="ru-RU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ncomprehensible</a:t>
            </a: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ヒラギノ角ゴ Pro W3" pitchFamily="4" charset="-128"/>
                <a:cs typeface="Calibri" panose="020F0502020204030204" pitchFamily="34" charset="0"/>
              </a:rPr>
              <a:t> -непостижимый)</a:t>
            </a:r>
            <a:r>
              <a:rPr kumimoji="0" lang="ru-RU" altLang="ru-RU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alt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ヒラギノ角ゴ Pro W3" pitchFamily="4" charset="-128"/>
              <a:cs typeface="+mn-cs"/>
            </a:endParaRPr>
          </a:p>
        </p:txBody>
      </p:sp>
      <p:sp>
        <p:nvSpPr>
          <p:cNvPr id="6166" name="Прямоугольник 24">
            <a:extLst>
              <a:ext uri="{FF2B5EF4-FFF2-40B4-BE49-F238E27FC236}">
                <a16:creationId xmlns:a16="http://schemas.microsoft.com/office/drawing/2014/main" id="{906ABA7B-9461-43C9-A842-7F9CDB494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8085" y="828736"/>
            <a:ext cx="2478881" cy="515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  </a:t>
            </a:r>
            <a:r>
              <a:rPr kumimoji="0" lang="en-US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SHIVA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- 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мир (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с 2022</a:t>
            </a:r>
            <a:r>
              <a:rPr kumimoji="0" lang="ru-RU" alt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+mn-cs"/>
              </a:rPr>
              <a:t>  …</a:t>
            </a:r>
            <a:endParaRPr kumimoji="0" lang="ru-RU" alt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ヒラギノ角ゴ Pro W3" pitchFamily="4" charset="-128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0610AE9-EF1E-42DB-8922-D6520194C7EA}"/>
              </a:ext>
            </a:extLst>
          </p:cNvPr>
          <p:cNvSpPr txBox="1"/>
          <p:nvPr/>
        </p:nvSpPr>
        <p:spPr>
          <a:xfrm>
            <a:off x="325346" y="508723"/>
            <a:ext cx="887526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 Light" panose="020F0302020204030204"/>
                <a:ea typeface="+mn-ea"/>
                <a:cs typeface="Arial" charset="0"/>
              </a:rPr>
              <a:t>Новый мир: внешняя рамка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2CF01F4-5646-44DA-8764-D7CFC46DD549}"/>
              </a:ext>
            </a:extLst>
          </p:cNvPr>
          <p:cNvSpPr txBox="1"/>
          <p:nvPr/>
        </p:nvSpPr>
        <p:spPr>
          <a:xfrm>
            <a:off x="808477" y="3721232"/>
            <a:ext cx="244354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SPOD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– мир (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до1980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teady – </a:t>
            </a: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устойчивый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redictable – </a:t>
            </a: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предсказуемый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rdinary – </a:t>
            </a: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простой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efinite – </a:t>
            </a: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определенный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07B225F-9A2A-48B4-AECC-12D350C02B01}"/>
              </a:ext>
            </a:extLst>
          </p:cNvPr>
          <p:cNvSpPr txBox="1"/>
          <p:nvPr/>
        </p:nvSpPr>
        <p:spPr>
          <a:xfrm>
            <a:off x="1360015" y="5287473"/>
            <a:ext cx="2226837" cy="120032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Новый сложный мир –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новые сложные задачи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для человека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47" name="Стрелка: изогнутая вниз 6146">
            <a:extLst>
              <a:ext uri="{FF2B5EF4-FFF2-40B4-BE49-F238E27FC236}">
                <a16:creationId xmlns:a16="http://schemas.microsoft.com/office/drawing/2014/main" id="{DE51AEA8-766B-48E1-8507-62E0B35855E4}"/>
              </a:ext>
            </a:extLst>
          </p:cNvPr>
          <p:cNvSpPr/>
          <p:nvPr/>
        </p:nvSpPr>
        <p:spPr>
          <a:xfrm rot="19976916">
            <a:off x="3344474" y="1983370"/>
            <a:ext cx="4425053" cy="998968"/>
          </a:xfrm>
          <a:prstGeom prst="curvedDownArrow">
            <a:avLst>
              <a:gd name="adj1" fmla="val 10395"/>
              <a:gd name="adj2" fmla="val 18950"/>
              <a:gd name="adj3" fmla="val 3649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23">
            <a:extLst>
              <a:ext uri="{FF2B5EF4-FFF2-40B4-BE49-F238E27FC236}">
                <a16:creationId xmlns:a16="http://schemas.microsoft.com/office/drawing/2014/main" id="{81C0FE56-F460-2C6E-6F15-C3EE32E788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2402" y="5479500"/>
            <a:ext cx="254919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Разбалансировка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Многообразие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Нестабильность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 Narrow" panose="020B0606020202030204" pitchFamily="34" charset="0"/>
                <a:ea typeface="ヒラギノ角ゴ Pro W3" pitchFamily="4" charset="-128"/>
                <a:cs typeface="Calibri" panose="020F0502020204030204" pitchFamily="34" charset="0"/>
              </a:rPr>
              <a:t>Мы не управляем миром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8582BC-9A94-924B-DFA3-816115A75E30}"/>
              </a:ext>
            </a:extLst>
          </p:cNvPr>
          <p:cNvSpPr txBox="1"/>
          <p:nvPr/>
        </p:nvSpPr>
        <p:spPr>
          <a:xfrm>
            <a:off x="8564490" y="5987331"/>
            <a:ext cx="41017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Calibri" panose="020F0502020204030204" pitchFamily="34" charset="0"/>
              </a:rPr>
              <a:t>Потребность в самонастройке</a:t>
            </a: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85C7C5-4E57-3463-5FD6-990509A15913}"/>
              </a:ext>
            </a:extLst>
          </p:cNvPr>
          <p:cNvSpPr txBox="1"/>
          <p:nvPr/>
        </p:nvSpPr>
        <p:spPr>
          <a:xfrm>
            <a:off x="927519" y="174712"/>
            <a:ext cx="7856620" cy="5155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Зачем нужны УУД в наши дни?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85" y="-99392"/>
            <a:ext cx="3240360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251F189-A888-324A-DB32-6E26E0389579}"/>
              </a:ext>
            </a:extLst>
          </p:cNvPr>
          <p:cNvSpPr txBox="1">
            <a:spLocks/>
          </p:cNvSpPr>
          <p:nvPr/>
        </p:nvSpPr>
        <p:spPr>
          <a:xfrm>
            <a:off x="1847372" y="2492897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Какие признаки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У социального проекта?  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772787E4-29E3-949B-DEBF-E959F6ADB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1864" y="131737"/>
            <a:ext cx="5688632" cy="2567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Основные характеристики:</a:t>
            </a:r>
          </a:p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57188" marR="0" lvl="0" indent="-257188" algn="l" defTabSz="4572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Наличие социальной проблемы</a:t>
            </a:r>
          </a:p>
          <a:p>
            <a:pPr marL="257188" marR="0" lvl="0" indent="-257188" algn="l" defTabSz="4572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Целенаправленность </a:t>
            </a:r>
          </a:p>
          <a:p>
            <a:pPr marL="257188" marR="0" lvl="0" indent="-257188" algn="l" defTabSz="4572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Разовый характер </a:t>
            </a:r>
          </a:p>
          <a:p>
            <a:pPr marL="257188" marR="0" lvl="0" indent="-257188" algn="l" defTabSz="4572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Результативность</a:t>
            </a:r>
          </a:p>
          <a:p>
            <a:pPr marL="257188" marR="0" lvl="0" indent="-257188" algn="l" defTabSz="4572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Новизна</a:t>
            </a:r>
          </a:p>
          <a:p>
            <a:pPr marL="257188" marR="0" lvl="0" indent="-257188" algn="l" defTabSz="4572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Командность</a:t>
            </a:r>
          </a:p>
          <a:p>
            <a:pPr marL="171458" marR="0" lvl="0" indent="-171458" algn="l" defTabSz="457223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B64550B-FCF1-3A46-D3AF-D4C6B41162C7}"/>
              </a:ext>
            </a:extLst>
          </p:cNvPr>
          <p:cNvSpPr/>
          <p:nvPr/>
        </p:nvSpPr>
        <p:spPr>
          <a:xfrm>
            <a:off x="4965094" y="2699619"/>
            <a:ext cx="5574425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Критерии оценки проекта (ФПГ):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Актуальность и социальная значимость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Логическая связность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Результативность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Инновационность проекта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Эффективность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Реалистичность бюджета проекта и обоснованность планируемых расходов на реализацию проекта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Масштаб реализации проекта 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Собственный вклад организации и дополнительные ресурсы, привлекаемые на реализацию проекта, перспективы его дальнейшего развития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Опыт организации по успешной реализации программ, проектов по соответствующему направлению деятельности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Соответствие опыта и компетенций команды проекта планируемой деятельности </a:t>
            </a:r>
          </a:p>
          <a:p>
            <a:pPr marL="257188" marR="0" lvl="0" indent="-257188" algn="l" defTabSz="4572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Информационная открытость организации </a:t>
            </a:r>
          </a:p>
        </p:txBody>
      </p:sp>
    </p:spTree>
    <p:extLst>
      <p:ext uri="{BB962C8B-B14F-4D97-AF65-F5344CB8AC3E}">
        <p14:creationId xmlns:p14="http://schemas.microsoft.com/office/powerpoint/2010/main" val="35460246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1AFDB82-D3C8-364C-05E8-D54A7EC725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395"/>
          <a:stretch/>
        </p:blipFill>
        <p:spPr>
          <a:xfrm flipH="1">
            <a:off x="5123164" y="1839845"/>
            <a:ext cx="1137357" cy="201622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D7A0B592-33DA-5417-9094-FF6801A360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9772"/>
          <a:stretch/>
        </p:blipFill>
        <p:spPr>
          <a:xfrm flipH="1">
            <a:off x="8417763" y="3949314"/>
            <a:ext cx="1284578" cy="195890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09CDF7E-E3A3-5761-F3A1-E4F1A716EA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228" r="35780"/>
          <a:stretch/>
        </p:blipFill>
        <p:spPr>
          <a:xfrm flipH="1">
            <a:off x="9212289" y="1349461"/>
            <a:ext cx="755043" cy="1930544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85" y="-99392"/>
            <a:ext cx="3240360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251F189-A888-324A-DB32-6E26E0389579}"/>
              </a:ext>
            </a:extLst>
          </p:cNvPr>
          <p:cNvSpPr txBox="1">
            <a:spLocks/>
          </p:cNvSpPr>
          <p:nvPr/>
        </p:nvSpPr>
        <p:spPr>
          <a:xfrm>
            <a:off x="1847372" y="2492897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Что такое «Архитектура проекта»?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  </a:t>
            </a:r>
          </a:p>
        </p:txBody>
      </p:sp>
      <p:graphicFrame>
        <p:nvGraphicFramePr>
          <p:cNvPr id="18" name="Схема 17">
            <a:extLst>
              <a:ext uri="{FF2B5EF4-FFF2-40B4-BE49-F238E27FC236}">
                <a16:creationId xmlns:a16="http://schemas.microsoft.com/office/drawing/2014/main" id="{9FF78474-DC60-65AE-39A7-6D8CB5FFB30E}"/>
              </a:ext>
            </a:extLst>
          </p:cNvPr>
          <p:cNvGraphicFramePr/>
          <p:nvPr/>
        </p:nvGraphicFramePr>
        <p:xfrm>
          <a:off x="5116341" y="1268760"/>
          <a:ext cx="5228288" cy="3328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04943773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1AFDB82-D3C8-364C-05E8-D54A7EC725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395"/>
          <a:stretch/>
        </p:blipFill>
        <p:spPr>
          <a:xfrm flipH="1">
            <a:off x="4911876" y="416130"/>
            <a:ext cx="1137357" cy="2016224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85" y="-99392"/>
            <a:ext cx="3240360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30D843-35D8-CEFF-9447-48A202851297}"/>
              </a:ext>
            </a:extLst>
          </p:cNvPr>
          <p:cNvSpPr txBox="1">
            <a:spLocks/>
          </p:cNvSpPr>
          <p:nvPr/>
        </p:nvSpPr>
        <p:spPr>
          <a:xfrm>
            <a:off x="2054851" y="2564905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Что такое социальная проблема?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  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E4BF1E8-63BB-59EB-928D-2D12C51331FB}"/>
              </a:ext>
            </a:extLst>
          </p:cNvPr>
          <p:cNvGrpSpPr/>
          <p:nvPr/>
        </p:nvGrpSpPr>
        <p:grpSpPr>
          <a:xfrm>
            <a:off x="6010138" y="838456"/>
            <a:ext cx="2796111" cy="2796111"/>
            <a:chOff x="1144185" y="241866"/>
            <a:chExt cx="2796111" cy="2796111"/>
          </a:xfrm>
        </p:grpSpPr>
        <p:sp>
          <p:nvSpPr>
            <p:cNvPr id="6" name="Часть круга 5">
              <a:extLst>
                <a:ext uri="{FF2B5EF4-FFF2-40B4-BE49-F238E27FC236}">
                  <a16:creationId xmlns:a16="http://schemas.microsoft.com/office/drawing/2014/main" id="{5C537013-4C59-F16D-1FFF-4A7E76A2A747}"/>
                </a:ext>
              </a:extLst>
            </p:cNvPr>
            <p:cNvSpPr/>
            <p:nvPr/>
          </p:nvSpPr>
          <p:spPr>
            <a:xfrm>
              <a:off x="1144185" y="241866"/>
              <a:ext cx="2796111" cy="2796111"/>
            </a:xfrm>
            <a:prstGeom prst="pie">
              <a:avLst>
                <a:gd name="adj1" fmla="val 9000000"/>
                <a:gd name="adj2" fmla="val 16200000"/>
              </a:avLst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Часть круга 4">
              <a:extLst>
                <a:ext uri="{FF2B5EF4-FFF2-40B4-BE49-F238E27FC236}">
                  <a16:creationId xmlns:a16="http://schemas.microsoft.com/office/drawing/2014/main" id="{E214B567-F042-75F1-AC08-341DF7E870B5}"/>
                </a:ext>
              </a:extLst>
            </p:cNvPr>
            <p:cNvSpPr txBox="1"/>
            <p:nvPr/>
          </p:nvSpPr>
          <p:spPr>
            <a:xfrm>
              <a:off x="1468068" y="834375"/>
              <a:ext cx="998611" cy="83217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1590" tIns="21590" rIns="21590" bIns="21590" numCol="1" spcCol="1270" anchor="ctr" anchorCtr="0">
              <a:noAutofit/>
            </a:bodyPr>
            <a:lstStyle/>
            <a:p>
              <a:pPr marL="0" marR="0" lvl="0" indent="0" algn="ctr" defTabSz="7556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Проблема</a:t>
              </a:r>
            </a:p>
          </p:txBody>
        </p:sp>
      </p:grpSp>
      <p:sp>
        <p:nvSpPr>
          <p:cNvPr id="8" name="Стрелка: круговая 7">
            <a:extLst>
              <a:ext uri="{FF2B5EF4-FFF2-40B4-BE49-F238E27FC236}">
                <a16:creationId xmlns:a16="http://schemas.microsoft.com/office/drawing/2014/main" id="{C76B3743-E034-86B6-4ED0-EA9565E2C217}"/>
              </a:ext>
            </a:extLst>
          </p:cNvPr>
          <p:cNvSpPr/>
          <p:nvPr/>
        </p:nvSpPr>
        <p:spPr>
          <a:xfrm>
            <a:off x="5663952" y="454200"/>
            <a:ext cx="3142296" cy="3142296"/>
          </a:xfrm>
          <a:prstGeom prst="circularArrow">
            <a:avLst>
              <a:gd name="adj1" fmla="val 5085"/>
              <a:gd name="adj2" fmla="val 327528"/>
              <a:gd name="adj3" fmla="val 15873039"/>
              <a:gd name="adj4" fmla="val 9000000"/>
              <a:gd name="adj5" fmla="val 5932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18178F-1297-ADA2-049B-01E638BEDD23}"/>
              </a:ext>
            </a:extLst>
          </p:cNvPr>
          <p:cNvSpPr txBox="1"/>
          <p:nvPr/>
        </p:nvSpPr>
        <p:spPr>
          <a:xfrm>
            <a:off x="5186813" y="4222742"/>
            <a:ext cx="176343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 проблема: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деньги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время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возраст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F84DE00C-79FB-2C8D-A75E-A4D6FAA47D6A}"/>
              </a:ext>
            </a:extLst>
          </p:cNvPr>
          <p:cNvSpPr txBox="1">
            <a:spLocks noChangeArrowheads="1"/>
          </p:cNvSpPr>
          <p:nvPr/>
        </p:nvSpPr>
        <p:spPr>
          <a:xfrm>
            <a:off x="7586045" y="813599"/>
            <a:ext cx="2967371" cy="51180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21469" indent="-321469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6516" indent="-267891" algn="l" defTabSz="85725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1563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00188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8813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38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63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688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13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272667" algn="l" defTabSz="8572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alt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Проблема это рассогласование  (разрыв) между          потребным (желаемым) состоянием объекта и реальным его состоянием</a:t>
            </a:r>
          </a:p>
          <a:p>
            <a:pPr marL="0" marR="0" lvl="0" indent="272667" algn="l" defTabSz="8572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alt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272667" algn="l" defTabSz="8572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alt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272667" algn="l" defTabSz="8572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alt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272667" algn="l" defTabSz="8572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alt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Проблема это не ограничение</a:t>
            </a:r>
          </a:p>
          <a:p>
            <a:pPr marL="0" marR="0" lvl="0" indent="272667" algn="l" defTabSz="8572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alt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Еще не проблема </a:t>
            </a:r>
          </a:p>
          <a:p>
            <a:pPr marL="0" marR="0" lvl="0" indent="272667" algn="l" defTabSz="8572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alt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Уже не проблема</a:t>
            </a:r>
          </a:p>
          <a:p>
            <a:pPr marL="0" marR="0" lvl="0" indent="272667" algn="l" defTabSz="8572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altLang="ru-RU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Актуальная проблема</a:t>
            </a:r>
          </a:p>
        </p:txBody>
      </p:sp>
    </p:spTree>
    <p:extLst>
      <p:ext uri="{BB962C8B-B14F-4D97-AF65-F5344CB8AC3E}">
        <p14:creationId xmlns:p14="http://schemas.microsoft.com/office/powerpoint/2010/main" val="254095705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85" y="-99392"/>
            <a:ext cx="3240360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251F189-A888-324A-DB32-6E26E0389579}"/>
              </a:ext>
            </a:extLst>
          </p:cNvPr>
          <p:cNvSpPr txBox="1">
            <a:spLocks/>
          </p:cNvSpPr>
          <p:nvPr/>
        </p:nvSpPr>
        <p:spPr>
          <a:xfrm>
            <a:off x="1847372" y="2492897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Что такое социальная проблема?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69E8E9-9EA7-4DAB-192A-6B9D1BBA0A77}"/>
              </a:ext>
            </a:extLst>
          </p:cNvPr>
          <p:cNvSpPr txBox="1"/>
          <p:nvPr/>
        </p:nvSpPr>
        <p:spPr>
          <a:xfrm flipH="1">
            <a:off x="9899763" y="1988840"/>
            <a:ext cx="791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5D527894-DC43-059A-FC97-3ECAD4F92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731" y="764339"/>
            <a:ext cx="4503516" cy="2818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0772B524-A669-D82F-BC7E-E1231987D81F}"/>
              </a:ext>
            </a:extLst>
          </p:cNvPr>
          <p:cNvCxnSpPr>
            <a:cxnSpLocks/>
          </p:cNvCxnSpPr>
          <p:nvPr/>
        </p:nvCxnSpPr>
        <p:spPr>
          <a:xfrm flipV="1">
            <a:off x="5231905" y="3593253"/>
            <a:ext cx="4907417" cy="1945314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2034E6C-2A09-0EFD-A4D9-75E66EE11D09}"/>
              </a:ext>
            </a:extLst>
          </p:cNvPr>
          <p:cNvSpPr txBox="1"/>
          <p:nvPr/>
        </p:nvSpPr>
        <p:spPr>
          <a:xfrm flipH="1">
            <a:off x="6348882" y="5301208"/>
            <a:ext cx="1331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после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202098-AB04-F17E-9492-B64E63DB471C}"/>
              </a:ext>
            </a:extLst>
          </p:cNvPr>
          <p:cNvSpPr txBox="1"/>
          <p:nvPr/>
        </p:nvSpPr>
        <p:spPr>
          <a:xfrm>
            <a:off x="8544272" y="5085185"/>
            <a:ext cx="470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95521251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85" y="-99392"/>
            <a:ext cx="3240360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251F189-A888-324A-DB32-6E26E0389579}"/>
              </a:ext>
            </a:extLst>
          </p:cNvPr>
          <p:cNvSpPr txBox="1">
            <a:spLocks/>
          </p:cNvSpPr>
          <p:nvPr/>
        </p:nvSpPr>
        <p:spPr>
          <a:xfrm>
            <a:off x="1847372" y="2492897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Что такое социальная проблема?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69E8E9-9EA7-4DAB-192A-6B9D1BBA0A77}"/>
              </a:ext>
            </a:extLst>
          </p:cNvPr>
          <p:cNvSpPr txBox="1"/>
          <p:nvPr/>
        </p:nvSpPr>
        <p:spPr>
          <a:xfrm>
            <a:off x="9120337" y="1859997"/>
            <a:ext cx="432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8DFC35-CF52-057C-97CA-48A49CF3A778}"/>
              </a:ext>
            </a:extLst>
          </p:cNvPr>
          <p:cNvSpPr txBox="1"/>
          <p:nvPr/>
        </p:nvSpPr>
        <p:spPr>
          <a:xfrm>
            <a:off x="5591944" y="5085184"/>
            <a:ext cx="756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после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5D4CA1E0-81BD-2197-4201-E6320F8EBC67}"/>
              </a:ext>
            </a:extLst>
          </p:cNvPr>
          <p:cNvCxnSpPr>
            <a:cxnSpLocks/>
          </p:cNvCxnSpPr>
          <p:nvPr/>
        </p:nvCxnSpPr>
        <p:spPr>
          <a:xfrm flipV="1">
            <a:off x="5149024" y="2419790"/>
            <a:ext cx="4907417" cy="1945314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>
            <a:extLst>
              <a:ext uri="{FF2B5EF4-FFF2-40B4-BE49-F238E27FC236}">
                <a16:creationId xmlns:a16="http://schemas.microsoft.com/office/drawing/2014/main" id="{FFA3C117-4FD7-B834-FEE4-5907B4556A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734" y="332657"/>
            <a:ext cx="3697484" cy="231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070CF871-E6A4-956D-DB61-D63920715A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057" y="4012385"/>
            <a:ext cx="3697485" cy="249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9814672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85" y="-99392"/>
            <a:ext cx="3240360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251F189-A888-324A-DB32-6E26E0389579}"/>
              </a:ext>
            </a:extLst>
          </p:cNvPr>
          <p:cNvSpPr txBox="1">
            <a:spLocks/>
          </p:cNvSpPr>
          <p:nvPr/>
        </p:nvSpPr>
        <p:spPr>
          <a:xfrm>
            <a:off x="1847372" y="2492897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Как изучать проблемы людей?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  </a:t>
            </a:r>
          </a:p>
        </p:txBody>
      </p:sp>
      <p:pic>
        <p:nvPicPr>
          <p:cNvPr id="2" name="Picture 2" descr="C:\Users\Дмитрий\Desktop\21.jpg">
            <a:extLst>
              <a:ext uri="{FF2B5EF4-FFF2-40B4-BE49-F238E27FC236}">
                <a16:creationId xmlns:a16="http://schemas.microsoft.com/office/drawing/2014/main" id="{CFDB492D-B238-BE42-D544-178D52FCBB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6" t="11710" r="1556" b="7859"/>
          <a:stretch/>
        </p:blipFill>
        <p:spPr bwMode="auto">
          <a:xfrm>
            <a:off x="5123488" y="1196753"/>
            <a:ext cx="5248593" cy="367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951" y="4509121"/>
            <a:ext cx="3303587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566882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85" y="-99392"/>
            <a:ext cx="3240360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30D843-35D8-CEFF-9447-48A202851297}"/>
              </a:ext>
            </a:extLst>
          </p:cNvPr>
          <p:cNvSpPr txBox="1">
            <a:spLocks/>
          </p:cNvSpPr>
          <p:nvPr/>
        </p:nvSpPr>
        <p:spPr>
          <a:xfrm>
            <a:off x="2054851" y="2564905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Что такое социальная проблема?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  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94E46C6A-1F10-DE79-6007-D2097B305E82}"/>
              </a:ext>
            </a:extLst>
          </p:cNvPr>
          <p:cNvGrpSpPr/>
          <p:nvPr/>
        </p:nvGrpSpPr>
        <p:grpSpPr>
          <a:xfrm>
            <a:off x="3602230" y="573302"/>
            <a:ext cx="2796111" cy="2796111"/>
            <a:chOff x="1273674" y="216365"/>
            <a:chExt cx="2796111" cy="2796111"/>
          </a:xfrm>
        </p:grpSpPr>
        <p:sp>
          <p:nvSpPr>
            <p:cNvPr id="11" name="Часть круга 10">
              <a:extLst>
                <a:ext uri="{FF2B5EF4-FFF2-40B4-BE49-F238E27FC236}">
                  <a16:creationId xmlns:a16="http://schemas.microsoft.com/office/drawing/2014/main" id="{04B75B80-D659-1527-2E0B-C81DE96F7552}"/>
                </a:ext>
              </a:extLst>
            </p:cNvPr>
            <p:cNvSpPr/>
            <p:nvPr/>
          </p:nvSpPr>
          <p:spPr>
            <a:xfrm>
              <a:off x="1273674" y="216365"/>
              <a:ext cx="2796111" cy="2796111"/>
            </a:xfrm>
            <a:prstGeom prst="pie">
              <a:avLst>
                <a:gd name="adj1" fmla="val 16200000"/>
                <a:gd name="adj2" fmla="val 1800000"/>
              </a:avLst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Часть круга 4">
              <a:extLst>
                <a:ext uri="{FF2B5EF4-FFF2-40B4-BE49-F238E27FC236}">
                  <a16:creationId xmlns:a16="http://schemas.microsoft.com/office/drawing/2014/main" id="{98E83B47-C2B5-1E0F-5E94-0CEBBAD344E0}"/>
                </a:ext>
              </a:extLst>
            </p:cNvPr>
            <p:cNvSpPr txBox="1"/>
            <p:nvPr/>
          </p:nvSpPr>
          <p:spPr>
            <a:xfrm>
              <a:off x="2747292" y="808875"/>
              <a:ext cx="998611" cy="83217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1590" tIns="21590" rIns="21590" bIns="21590" numCol="1" spcCol="1270" anchor="ctr" anchorCtr="0">
              <a:noAutofit/>
            </a:bodyPr>
            <a:lstStyle/>
            <a:p>
              <a:pPr marL="0" marR="0" lvl="0" indent="0" algn="ctr" defTabSz="7556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ЦА</a:t>
              </a:r>
            </a:p>
          </p:txBody>
        </p:sp>
      </p:grp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5B04164-9B16-1B6F-4B6E-A284DE5917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228" r="35780"/>
          <a:stretch/>
        </p:blipFill>
        <p:spPr>
          <a:xfrm flipH="1">
            <a:off x="6410426" y="625595"/>
            <a:ext cx="755043" cy="1930544"/>
          </a:xfrm>
          <a:prstGeom prst="rect">
            <a:avLst/>
          </a:prstGeom>
        </p:spPr>
      </p:pic>
      <p:sp>
        <p:nvSpPr>
          <p:cNvPr id="14" name="Стрелка: круговая 13">
            <a:extLst>
              <a:ext uri="{FF2B5EF4-FFF2-40B4-BE49-F238E27FC236}">
                <a16:creationId xmlns:a16="http://schemas.microsoft.com/office/drawing/2014/main" id="{A9A3DA4F-ACAB-7A09-11E2-0FA2D5FE2A73}"/>
              </a:ext>
            </a:extLst>
          </p:cNvPr>
          <p:cNvSpPr/>
          <p:nvPr/>
        </p:nvSpPr>
        <p:spPr>
          <a:xfrm>
            <a:off x="3645650" y="761227"/>
            <a:ext cx="3142296" cy="3142296"/>
          </a:xfrm>
          <a:prstGeom prst="circularArrow">
            <a:avLst>
              <a:gd name="adj1" fmla="val 5085"/>
              <a:gd name="adj2" fmla="val 327528"/>
              <a:gd name="adj3" fmla="val 1472472"/>
              <a:gd name="adj4" fmla="val 16199432"/>
              <a:gd name="adj5" fmla="val 5932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9464B3E6-0E29-B95A-92C0-1035427968AD}"/>
              </a:ext>
            </a:extLst>
          </p:cNvPr>
          <p:cNvSpPr txBox="1">
            <a:spLocks noChangeArrowheads="1"/>
          </p:cNvSpPr>
          <p:nvPr/>
        </p:nvSpPr>
        <p:spPr>
          <a:xfrm>
            <a:off x="6899938" y="2780928"/>
            <a:ext cx="3534102" cy="389964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21469" indent="-321469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6516" indent="-267891" algn="l" defTabSz="85725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1563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00188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8813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38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63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688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13" indent="-214313" algn="l" defTabSz="8572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21469" marR="0" lvl="0" indent="-321469" algn="ctr" defTabSz="85725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altLang="ru-RU" sz="1800" b="1" i="0" u="none" strike="noStrike" kern="1200" cap="none" spc="0" normalizeH="0" baseline="0" noProof="0" dirty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 ещё: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Интересанты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Акторы</a:t>
            </a: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Аутсайдеры (инсайдеры),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Стейкхолдеры </a:t>
            </a:r>
            <a:r>
              <a:rPr kumimoji="0" lang="en-US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(stakeholders)</a:t>
            </a: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Инвесторы, 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Выгодополучатели</a:t>
            </a:r>
            <a:endParaRPr kumimoji="0" lang="ru-RU" altLang="ru-RU" sz="2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Заинтересованные стороны, 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Связанные группы, 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Вовлеченные группы, 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Целевые группы, (</a:t>
            </a:r>
            <a:r>
              <a:rPr kumimoji="0" lang="en-US" alt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targetgroups</a:t>
            </a: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Заказчики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Юзеры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Партнеры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Конкуренты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63784C-E6BF-8153-C4CF-9F6CCE7DB052}"/>
              </a:ext>
            </a:extLst>
          </p:cNvPr>
          <p:cNvSpPr txBox="1"/>
          <p:nvPr/>
        </p:nvSpPr>
        <p:spPr>
          <a:xfrm>
            <a:off x="7752185" y="1052737"/>
            <a:ext cx="1974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Те, чьи проблемы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решает проект</a:t>
            </a:r>
          </a:p>
        </p:txBody>
      </p:sp>
    </p:spTree>
    <p:extLst>
      <p:ext uri="{BB962C8B-B14F-4D97-AF65-F5344CB8AC3E}">
        <p14:creationId xmlns:p14="http://schemas.microsoft.com/office/powerpoint/2010/main" val="1123793577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536" y="-99392"/>
            <a:ext cx="4586345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30D843-35D8-CEFF-9447-48A202851297}"/>
              </a:ext>
            </a:extLst>
          </p:cNvPr>
          <p:cNvSpPr txBox="1">
            <a:spLocks/>
          </p:cNvSpPr>
          <p:nvPr/>
        </p:nvSpPr>
        <p:spPr>
          <a:xfrm>
            <a:off x="2054851" y="2564905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Как описать целевую аудиторию?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54FB4C-4F83-B590-FE0B-A731BDDC85C1}"/>
              </a:ext>
            </a:extLst>
          </p:cNvPr>
          <p:cNvSpPr txBox="1"/>
          <p:nvPr/>
        </p:nvSpPr>
        <p:spPr>
          <a:xfrm>
            <a:off x="4617679" y="116633"/>
            <a:ext cx="6041443" cy="81253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Социально-демографические характеристики</a:t>
            </a:r>
          </a:p>
          <a:p>
            <a:pPr marL="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Пол;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Возраст;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Род деятельности;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Должность;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Сфера работы;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Семейное положение;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Дети;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Уровень дохода;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Образование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Географические характеристики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Страна, территория, населенный пункт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Психографические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характеристики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Интересы;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Хобби;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Досуг;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Ценности;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Страхи;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СМИ, которые читает;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Публичные личности, за которыми следит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Поведенческие характеристики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Мотивация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Отношения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Опыт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</a:b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502828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79587" y="2132856"/>
            <a:ext cx="4496552" cy="26776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28"/>
          <a:stretch/>
        </p:blipFill>
        <p:spPr bwMode="auto">
          <a:xfrm>
            <a:off x="5270812" y="0"/>
            <a:ext cx="9970364" cy="693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21082" y="1481260"/>
            <a:ext cx="3549799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Социально-педагогический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портрет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Приморского учителя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(на фоне перспектив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развития дистанционного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образования)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89171" y="6266353"/>
            <a:ext cx="2937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Составитель: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Петрунько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А.В.</a:t>
            </a:r>
          </a:p>
        </p:txBody>
      </p:sp>
    </p:spTree>
    <p:extLst>
      <p:ext uri="{BB962C8B-B14F-4D97-AF65-F5344CB8AC3E}">
        <p14:creationId xmlns:p14="http://schemas.microsoft.com/office/powerpoint/2010/main" val="668922760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775521" y="821903"/>
          <a:ext cx="871296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428147" y="980799"/>
            <a:ext cx="3168352" cy="368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«Женское лицо»  (85%)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45-47 лет  (80%)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Имеет семью (60%)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Средняя зарплата (31000 -61000 рублей)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Стаж работы 21 год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Работает в городе             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Преподает математику  или     русский язык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Имеет первую или высшую   категорию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 sz="2000" b="1" i="0" u="none" strike="noStrike" kern="1200" baseline="0">
                <a:solidFill>
                  <a:prstClr val="black"/>
                </a:solidFill>
                <a:latin typeface="+mn-lt"/>
                <a:ea typeface="Calibri"/>
                <a:cs typeface="Times New Roman"/>
              </a:defRPr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Своевременно повышает квалификацию</a:t>
            </a: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/>
        </p:nvGraphicFramePr>
        <p:xfrm>
          <a:off x="7176120" y="4797152"/>
          <a:ext cx="3240360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999743" y="298683"/>
            <a:ext cx="7012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Приморский  учитель – кто он? </a:t>
            </a:r>
          </a:p>
        </p:txBody>
      </p:sp>
    </p:spTree>
    <p:extLst>
      <p:ext uri="{BB962C8B-B14F-4D97-AF65-F5344CB8AC3E}">
        <p14:creationId xmlns:p14="http://schemas.microsoft.com/office/powerpoint/2010/main" val="3671317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863" y="149797"/>
            <a:ext cx="7886700" cy="751293"/>
          </a:xfrm>
        </p:spPr>
        <p:txBody>
          <a:bodyPr>
            <a:normAutofit/>
          </a:bodyPr>
          <a:lstStyle/>
          <a:p>
            <a:r>
              <a:rPr lang="ru-RU" sz="3000" b="1" dirty="0">
                <a:solidFill>
                  <a:srgbClr val="0070C0"/>
                </a:solidFill>
                <a:cs typeface="Arial" charset="0"/>
              </a:rPr>
              <a:t>Новое поколение детей (внутренняя рамка)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1608" y="2639237"/>
            <a:ext cx="7636638" cy="369331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дети высоких технологий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дети, живущие в виртуальном пространстве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хорошо работают с информацией (высокая скорость обработки информации и принятия решений)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любят креативные среды и индустрии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концентрация и удержание внимания снизилось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itchFamily="34" charset="0"/>
              </a:rPr>
              <a:t>у них с 20 до 8 секунд (трудно работать с большими текстами)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делают несколько дел одновременно (многозадачность)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ищут логическое объяснение каждому заданию (причина, смысл действий!)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требуют уважения к личному пространству (своему и других людей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нацелены на самореализацию и самоактуализацию (любыми средствами)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хотят обладать высоким уровнем мастерства (практики) в выбранной сфере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тяготеют к свободе выбора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817820" y="953057"/>
            <a:ext cx="3107743" cy="1055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4958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Первое поколение 21 века – поколение Альфа (2010-2020гг)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4DDD2D4-3D0E-4FFB-AB5A-259AA76BE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8682" y="2434631"/>
            <a:ext cx="3731711" cy="2443775"/>
          </a:xfrm>
          <a:prstGeom prst="rect">
            <a:avLst/>
          </a:prstGeom>
        </p:spPr>
      </p:pic>
      <p:pic>
        <p:nvPicPr>
          <p:cNvPr id="1026" name="Picture 2" descr="Be real!» и другие требования поколения Z к маркетингу 📈 New Retail">
            <a:extLst>
              <a:ext uri="{FF2B5EF4-FFF2-40B4-BE49-F238E27FC236}">
                <a16:creationId xmlns:a16="http://schemas.microsoft.com/office/drawing/2014/main" id="{AD2ED408-6616-4C0B-B27D-F7D62CA23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65" y="388446"/>
            <a:ext cx="3073970" cy="204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77186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3610" y="25151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solidFill>
                  <a:srgbClr val="1A444A"/>
                </a:solidFill>
                <a:latin typeface="+mn-lt"/>
                <a:ea typeface="Calibri"/>
                <a:cs typeface="Times New Roman"/>
              </a:rPr>
              <a:t>Сколько педагогов в Приморском крае?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9246" y="1440203"/>
            <a:ext cx="75797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Общее количество педагогических работников Приморского края – 19 956 человек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/>
        </p:nvGraphicFramePr>
        <p:xfrm>
          <a:off x="5845711" y="1988840"/>
          <a:ext cx="4176464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AutoShape 4" descr="https://www.belta.by/images/storage/news/with_archive/2021/000023_1632822334_461870_big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AutoShape 6" descr="https://www.belta.by/images/storage/news/with_archive/2021/000023_1632822334_461870_big.jpg"/>
          <p:cNvSpPr>
            <a:spLocks noChangeAspect="1" noChangeArrowheads="1"/>
          </p:cNvSpPr>
          <p:nvPr/>
        </p:nvSpPr>
        <p:spPr bwMode="auto">
          <a:xfrm>
            <a:off x="1831975" y="807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AutoShape 8" descr="https://www.belta.by/images/storage/news/with_archive/2021/000023_1632822334_461870_big.jpg"/>
          <p:cNvSpPr>
            <a:spLocks noChangeAspect="1" noChangeArrowheads="1"/>
          </p:cNvSpPr>
          <p:nvPr/>
        </p:nvSpPr>
        <p:spPr bwMode="auto">
          <a:xfrm>
            <a:off x="1984375" y="16047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321" name="Picture 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678"/>
          <a:stretch/>
        </p:blipFill>
        <p:spPr bwMode="auto">
          <a:xfrm>
            <a:off x="2289245" y="1988981"/>
            <a:ext cx="5811509" cy="2664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954701" y="5589381"/>
            <a:ext cx="6480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19 956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/>
        </p:nvGraphicFramePr>
        <p:xfrm>
          <a:off x="7104114" y="4661311"/>
          <a:ext cx="3403239" cy="2132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64740936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4655839" y="692696"/>
          <a:ext cx="871296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999742" y="2204865"/>
            <a:ext cx="2286000" cy="2855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>
                <a:tab pos="2969895" algn="ctr"/>
              </a:tabLst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Здоровье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>
                <a:tab pos="2969895" algn="ctr"/>
              </a:tabLst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Нехватка времени на отдых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>
                <a:tab pos="2969895" algn="ctr"/>
              </a:tabLst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Бюрократизм на работе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>
                <a:tab pos="2969895" algn="ctr"/>
              </a:tabLst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Большой объем документов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>
                <a:tab pos="2969895" algn="ctr"/>
              </a:tabLst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Недостаток денег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99743" y="298683"/>
            <a:ext cx="7012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Что волнует Приморского учителя? </a:t>
            </a:r>
          </a:p>
        </p:txBody>
      </p:sp>
    </p:spTree>
    <p:extLst>
      <p:ext uri="{BB962C8B-B14F-4D97-AF65-F5344CB8AC3E}">
        <p14:creationId xmlns:p14="http://schemas.microsoft.com/office/powerpoint/2010/main" val="1469678281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672098" y="548680"/>
          <a:ext cx="841673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232752" y="4221088"/>
            <a:ext cx="3709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Чем не удовлетворен?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79640" y="1777010"/>
            <a:ext cx="3537507" cy="658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>
                <a:tab pos="2969895" algn="ctr"/>
              </a:tabLst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Местом своей работы (90%)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>
                <a:tab pos="2969895" algn="ctr"/>
              </a:tabLst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Результатами своей работы (86%)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40087" y="799607"/>
            <a:ext cx="3250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Чем удовлетворен?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85150" y="5229200"/>
            <a:ext cx="4509376" cy="658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>
                <a:tab pos="2969895" algn="ctr"/>
              </a:tabLst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Низкая зарплата (85%)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>
                <a:tab pos="2969895" algn="ctr"/>
              </a:tabLst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Падение престижа учительского труда (75%)</a:t>
            </a:r>
          </a:p>
        </p:txBody>
      </p:sp>
    </p:spTree>
    <p:extLst>
      <p:ext uri="{BB962C8B-B14F-4D97-AF65-F5344CB8AC3E}">
        <p14:creationId xmlns:p14="http://schemas.microsoft.com/office/powerpoint/2010/main" val="34699251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9537" y="188640"/>
            <a:ext cx="77038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Какую имеет квалификацию и  часто ли учится?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6239542" y="188640"/>
          <a:ext cx="5616624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766795" y="2277013"/>
            <a:ext cx="4572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969895" algn="ctr"/>
              </a:tabLst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Своевременно повышают квалификацию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>
                <a:tab pos="2969895" algn="ctr"/>
              </a:tabLst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92% учителей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>
                <a:tab pos="2969895" algn="ctr"/>
              </a:tabLst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72% педагогов дошкольного образования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>
                <a:tab pos="2969895" algn="ctr"/>
              </a:tabLst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16% педагогов дополнительного образования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/>
        </p:nvGraphicFramePr>
        <p:xfrm>
          <a:off x="7089642" y="4522812"/>
          <a:ext cx="3403239" cy="2132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2950" y="5589240"/>
            <a:ext cx="652463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769464" y="1481747"/>
            <a:ext cx="514827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66% педагогов имеют профильное образование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19578" y="5689430"/>
            <a:ext cx="51482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Имеют первую или высшую квалификационную категорию (76%)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19536" y="4143702"/>
            <a:ext cx="4667336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969895" algn="ctr"/>
              </a:tabLst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60% не удовлетворены качеством повышения квалификации</a:t>
            </a:r>
          </a:p>
        </p:txBody>
      </p:sp>
    </p:spTree>
    <p:extLst>
      <p:ext uri="{BB962C8B-B14F-4D97-AF65-F5344CB8AC3E}">
        <p14:creationId xmlns:p14="http://schemas.microsoft.com/office/powerpoint/2010/main" val="143998660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D7A0B592-33DA-5417-9094-FF6801A360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9772"/>
          <a:stretch/>
        </p:blipFill>
        <p:spPr>
          <a:xfrm flipH="1">
            <a:off x="7330147" y="165352"/>
            <a:ext cx="1284578" cy="1958906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4068" y="-99392"/>
            <a:ext cx="5157813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251F189-A888-324A-DB32-6E26E0389579}"/>
              </a:ext>
            </a:extLst>
          </p:cNvPr>
          <p:cNvSpPr txBox="1">
            <a:spLocks/>
          </p:cNvSpPr>
          <p:nvPr/>
        </p:nvSpPr>
        <p:spPr>
          <a:xfrm>
            <a:off x="1847372" y="2492897"/>
            <a:ext cx="2552387" cy="1338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857250" rtl="0" eaLnBrk="1" latinLnBrk="0" hangingPunct="1">
              <a:spcBef>
                <a:spcPct val="0"/>
              </a:spcBef>
              <a:buNone/>
              <a:defRPr sz="412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Что такое «Решение»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  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2393C210-309A-1D15-2A5A-BC97AC04AD0C}"/>
              </a:ext>
            </a:extLst>
          </p:cNvPr>
          <p:cNvGrpSpPr/>
          <p:nvPr/>
        </p:nvGrpSpPr>
        <p:grpSpPr>
          <a:xfrm>
            <a:off x="4732077" y="-1035496"/>
            <a:ext cx="2796111" cy="2796111"/>
            <a:chOff x="1216088" y="316226"/>
            <a:chExt cx="2796111" cy="2796111"/>
          </a:xfrm>
        </p:grpSpPr>
        <p:sp>
          <p:nvSpPr>
            <p:cNvPr id="3" name="Часть круга 2">
              <a:extLst>
                <a:ext uri="{FF2B5EF4-FFF2-40B4-BE49-F238E27FC236}">
                  <a16:creationId xmlns:a16="http://schemas.microsoft.com/office/drawing/2014/main" id="{101A00DC-0623-1192-38DA-F09D3B822E9F}"/>
                </a:ext>
              </a:extLst>
            </p:cNvPr>
            <p:cNvSpPr/>
            <p:nvPr/>
          </p:nvSpPr>
          <p:spPr>
            <a:xfrm>
              <a:off x="1216088" y="316226"/>
              <a:ext cx="2796111" cy="2796111"/>
            </a:xfrm>
            <a:prstGeom prst="pie">
              <a:avLst>
                <a:gd name="adj1" fmla="val 1800000"/>
                <a:gd name="adj2" fmla="val 9000000"/>
              </a:avLst>
            </a:pr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Часть круга 4">
              <a:extLst>
                <a:ext uri="{FF2B5EF4-FFF2-40B4-BE49-F238E27FC236}">
                  <a16:creationId xmlns:a16="http://schemas.microsoft.com/office/drawing/2014/main" id="{3912FCFA-110C-663C-2F0F-51AC52E15EEE}"/>
                </a:ext>
              </a:extLst>
            </p:cNvPr>
            <p:cNvSpPr txBox="1"/>
            <p:nvPr/>
          </p:nvSpPr>
          <p:spPr>
            <a:xfrm>
              <a:off x="1881829" y="2130370"/>
              <a:ext cx="1497916" cy="7323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1590" tIns="21590" rIns="21590" bIns="21590" numCol="1" spcCol="1270" anchor="ctr" anchorCtr="0">
              <a:noAutofit/>
            </a:bodyPr>
            <a:lstStyle/>
            <a:p>
              <a:pPr marL="0" marR="0" lvl="0" indent="0" algn="ctr" defTabSz="7556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Решение</a:t>
              </a:r>
            </a:p>
          </p:txBody>
        </p:sp>
      </p:grpSp>
      <p:sp>
        <p:nvSpPr>
          <p:cNvPr id="7" name="Стрелка: круговая 6">
            <a:extLst>
              <a:ext uri="{FF2B5EF4-FFF2-40B4-BE49-F238E27FC236}">
                <a16:creationId xmlns:a16="http://schemas.microsoft.com/office/drawing/2014/main" id="{29EED690-EEA3-FBE7-CFB2-9C3DCEE6623B}"/>
              </a:ext>
            </a:extLst>
          </p:cNvPr>
          <p:cNvSpPr/>
          <p:nvPr/>
        </p:nvSpPr>
        <p:spPr>
          <a:xfrm>
            <a:off x="4765268" y="-1005161"/>
            <a:ext cx="3142296" cy="3142296"/>
          </a:xfrm>
          <a:prstGeom prst="circularArrow">
            <a:avLst>
              <a:gd name="adj1" fmla="val 5085"/>
              <a:gd name="adj2" fmla="val 327528"/>
              <a:gd name="adj3" fmla="val 8671970"/>
              <a:gd name="adj4" fmla="val 1800502"/>
              <a:gd name="adj5" fmla="val 5932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946D03C3-6845-C3F5-4651-81B79E6EA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896" y="4797152"/>
            <a:ext cx="5278546" cy="857250"/>
          </a:xfrm>
        </p:spPr>
        <p:txBody>
          <a:bodyPr>
            <a:normAutofit fontScale="90000"/>
          </a:bodyPr>
          <a:lstStyle/>
          <a:p>
            <a:pPr algn="l">
              <a:lnSpc>
                <a:spcPct val="107000"/>
              </a:lnSpc>
              <a:spcAft>
                <a:spcPts val="600"/>
              </a:spcAft>
            </a:pPr>
            <a:br>
              <a:rPr lang="ru-RU" sz="1800" dirty="0">
                <a:latin typeface="PTSans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latin typeface="PTSans"/>
                <a:ea typeface="Calibri" panose="020F0502020204030204" pitchFamily="34" charset="0"/>
                <a:cs typeface="Times New Roman" panose="02020603050405020304" pitchFamily="18" charset="0"/>
              </a:rPr>
              <a:t>Социальные творческие и ремесленные инклюзивные мастерские для подростков и взрослых с РАС и другими нарушениями интеллектуального развития в клубе прикладной экологии г. Уфа</a:t>
            </a:r>
            <a:br>
              <a:rPr lang="ru-RU" sz="2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43666DD-9595-7A94-442D-EAABDF63F0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4725" y="5817198"/>
            <a:ext cx="1548850" cy="1008112"/>
          </a:xfrm>
          <a:prstGeom prst="rect">
            <a:avLst/>
          </a:prstGeom>
        </p:spPr>
      </p:pic>
      <p:sp>
        <p:nvSpPr>
          <p:cNvPr id="13" name="Rectangle 3">
            <a:extLst>
              <a:ext uri="{FF2B5EF4-FFF2-40B4-BE49-F238E27FC236}">
                <a16:creationId xmlns:a16="http://schemas.microsoft.com/office/drawing/2014/main" id="{19D13F71-53D9-0CFB-3DF8-11DB400C9CD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068750" y="2138224"/>
            <a:ext cx="5369693" cy="2223277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altLang="ru-RU" sz="1600" dirty="0">
                <a:latin typeface="PTSans"/>
                <a:cs typeface="Times New Roman" panose="02020603050405020304" pitchFamily="18" charset="0"/>
              </a:rPr>
              <a:t>Описание идеи (ключевые вопросы):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600" dirty="0">
                <a:latin typeface="PTSans"/>
                <a:cs typeface="Times New Roman" panose="02020603050405020304" pitchFamily="18" charset="0"/>
              </a:rPr>
              <a:t> Что планируется сделать (модель, схема деятельности после реализации проекта)?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600" dirty="0">
                <a:latin typeface="PTSans"/>
                <a:cs typeface="Times New Roman" panose="02020603050405020304" pitchFamily="18" charset="0"/>
              </a:rPr>
              <a:t>Какой продукт или услугу вы хотите попытаться предложить?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600" dirty="0">
                <a:latin typeface="PTSans"/>
                <a:cs typeface="Times New Roman" panose="02020603050405020304" pitchFamily="18" charset="0"/>
              </a:rPr>
              <a:t>В чем Ваше </a:t>
            </a:r>
            <a:r>
              <a:rPr lang="ru-RU" altLang="ru-RU" sz="1600" dirty="0" err="1">
                <a:latin typeface="PTSans"/>
                <a:cs typeface="Times New Roman" panose="02020603050405020304" pitchFamily="18" charset="0"/>
              </a:rPr>
              <a:t>know-how</a:t>
            </a:r>
            <a:r>
              <a:rPr lang="ru-RU" altLang="ru-RU" sz="1600" dirty="0">
                <a:latin typeface="PTSans"/>
                <a:cs typeface="Times New Roman" panose="02020603050405020304" pitchFamily="18" charset="0"/>
              </a:rPr>
              <a:t> (характерные особенности технологии,  основные преимущества новой деятельности по сравнению с уже существующей)?</a:t>
            </a:r>
          </a:p>
          <a:p>
            <a:pPr marL="0" indent="0">
              <a:lnSpc>
                <a:spcPct val="90000"/>
              </a:lnSpc>
              <a:buNone/>
            </a:pPr>
            <a:endParaRPr lang="ru-RU" altLang="ru-RU" sz="15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928302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2127E0CB-7D89-1BD3-6C8E-59388A096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606" y="-99392"/>
            <a:ext cx="9540410" cy="2261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D15FFC2-D627-399A-282F-9475A476BF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38" t="10782" r="7476" b="9380"/>
          <a:stretch/>
        </p:blipFill>
        <p:spPr>
          <a:xfrm>
            <a:off x="1512066" y="1900894"/>
            <a:ext cx="9264454" cy="5013779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DEA3145-6A73-F4CD-EFE0-E551C7EB12BC}"/>
              </a:ext>
            </a:extLst>
          </p:cNvPr>
          <p:cNvSpPr txBox="1">
            <a:spLocks/>
          </p:cNvSpPr>
          <p:nvPr/>
        </p:nvSpPr>
        <p:spPr>
          <a:xfrm>
            <a:off x="1775521" y="257238"/>
            <a:ext cx="8496944" cy="1287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b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Times New Roman"/>
                <a:cs typeface="+mj-cs"/>
              </a:rPr>
            </a:b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Times New Roman"/>
                <a:cs typeface="+mj-cs"/>
              </a:rPr>
              <a:t>Как оформляется практика на СМАРТЕКЕ?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Times New Roman"/>
                <a:cs typeface="+mj-cs"/>
              </a:rPr>
            </a:b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4922312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DF8F9192-2C47-FF59-E01E-955B03D3D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72" y="-99392"/>
            <a:ext cx="9972458" cy="272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C343B1-708A-07BF-FCC4-64577603C8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39" t="14427" r="7475" b="6579"/>
          <a:stretch/>
        </p:blipFill>
        <p:spPr>
          <a:xfrm>
            <a:off x="1517076" y="2294330"/>
            <a:ext cx="9150925" cy="4563681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1082584-950F-7694-C176-852ACCE50AD8}"/>
              </a:ext>
            </a:extLst>
          </p:cNvPr>
          <p:cNvSpPr txBox="1">
            <a:spLocks/>
          </p:cNvSpPr>
          <p:nvPr/>
        </p:nvSpPr>
        <p:spPr>
          <a:xfrm>
            <a:off x="1775521" y="257238"/>
            <a:ext cx="8496944" cy="1287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b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Times New Roman"/>
                <a:cs typeface="+mj-cs"/>
              </a:rPr>
            </a:b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Times New Roman"/>
                <a:cs typeface="+mj-cs"/>
              </a:rPr>
              <a:t>Как оформляется практика на СМАРТЕКЕ?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Times New Roman"/>
                <a:cs typeface="+mj-cs"/>
              </a:rPr>
            </a:b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02988649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2127E0CB-7D89-1BD3-6C8E-59388A096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606" y="-99391"/>
            <a:ext cx="9540410" cy="1643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8" t="27821" r="12976" b="16508"/>
          <a:stretch/>
        </p:blipFill>
        <p:spPr bwMode="auto">
          <a:xfrm>
            <a:off x="3500344" y="1544255"/>
            <a:ext cx="7251032" cy="389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95" t="30553" r="74072" b="12921"/>
          <a:stretch/>
        </p:blipFill>
        <p:spPr bwMode="auto">
          <a:xfrm>
            <a:off x="1631505" y="1799465"/>
            <a:ext cx="1985980" cy="484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0DEA3145-6A73-F4CD-EFE0-E551C7EB12BC}"/>
              </a:ext>
            </a:extLst>
          </p:cNvPr>
          <p:cNvSpPr txBox="1">
            <a:spLocks/>
          </p:cNvSpPr>
          <p:nvPr/>
        </p:nvSpPr>
        <p:spPr>
          <a:xfrm>
            <a:off x="1775521" y="257238"/>
            <a:ext cx="8496944" cy="1287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b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Times New Roman"/>
                <a:cs typeface="+mj-cs"/>
              </a:rPr>
            </a:b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Times New Roman"/>
                <a:cs typeface="+mj-cs"/>
              </a:rPr>
              <a:t>Как оформить практику? (</a:t>
            </a:r>
            <a:r>
              <a:rPr kumimoji="0" lang="ru-RU" sz="8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Times New Roman"/>
                <a:cs typeface="+mj-cs"/>
              </a:rPr>
              <a:t>тизер</a:t>
            </a:r>
            <a: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Times New Roman"/>
                <a:cs typeface="+mj-cs"/>
              </a:rPr>
              <a:t> практики)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Times New Roman"/>
                <a:cs typeface="+mj-cs"/>
              </a:rPr>
            </a:b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</a:b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125860" y="5594022"/>
            <a:ext cx="286520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Это важно: Название практики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Вопрос практики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Символика практики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Слоган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32105" y="5594020"/>
            <a:ext cx="3240360" cy="1147348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77700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850" y="-305741"/>
            <a:ext cx="9328150" cy="17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21116" y="1772823"/>
            <a:ext cx="4536504" cy="4252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МБДОУ «ЦРР – детский сад № 58» г. Находка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Практика «В мире детских Открытий» </a:t>
            </a: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 помощью практики «В мире детских Открытий» в детском саду созданы условия для развития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субъектности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участников образовательного процесса. У ребёнка развивается самостоятельность, инициативность и ответственность, а это и есть главные показатели </a:t>
            </a:r>
            <a:r>
              <a:rPr kumimoji="0" lang="ru-RU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субъектности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Нами организована развивающая предметно – пространственная среда, созданы центры активности, где каждый воспитанник самостоятельно решает поставленные задачи. Среда в детском саду «говорящая». В ней прослеживается «голос ребенка» и «голос родителя». Посетив наш детский сад, вы погрузитесь в мир счастливого детства.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68009" y="1724606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Как развивать детскую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субъектность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? </a:t>
            </a:r>
          </a:p>
        </p:txBody>
      </p:sp>
      <p:pic>
        <p:nvPicPr>
          <p:cNvPr id="1026" name="Picture 2" descr="https://pkiro.ru/wp-content/uploads/2023/11/ds-nakhodk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34" y="2558335"/>
            <a:ext cx="4198304" cy="370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73344" y="606124"/>
            <a:ext cx="8352928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Times New Roman"/>
                <a:cs typeface="+mn-cs"/>
              </a:rPr>
              <a:t>Тизер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Times New Roman"/>
                <a:cs typeface="+mn-cs"/>
              </a:rPr>
              <a:t> практики </a:t>
            </a:r>
          </a:p>
        </p:txBody>
      </p:sp>
    </p:spTree>
    <p:extLst>
      <p:ext uri="{BB962C8B-B14F-4D97-AF65-F5344CB8AC3E}">
        <p14:creationId xmlns:p14="http://schemas.microsoft.com/office/powerpoint/2010/main" val="4022916983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103390" y="4885307"/>
            <a:ext cx="1814207" cy="28513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243535" y="2593323"/>
            <a:ext cx="1241703" cy="2851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A41C4A-E890-430A-83F7-07952FF0C4DE}"/>
              </a:ext>
            </a:extLst>
          </p:cNvPr>
          <p:cNvSpPr txBox="1"/>
          <p:nvPr/>
        </p:nvSpPr>
        <p:spPr>
          <a:xfrm>
            <a:off x="2794550" y="2610362"/>
            <a:ext cx="217038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n-ea"/>
                <a:cs typeface="+mn-cs"/>
              </a:rPr>
              <a:t>Название </a:t>
            </a:r>
          </a:p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91612F"/>
              </a:solidFill>
              <a:effectLst/>
              <a:uLnTx/>
              <a:uFillTx/>
              <a:latin typeface="Linux Biolinum"/>
              <a:ea typeface="+mn-ea"/>
              <a:cs typeface="+mn-cs"/>
            </a:endParaRPr>
          </a:p>
        </p:txBody>
      </p:sp>
      <p:pic>
        <p:nvPicPr>
          <p:cNvPr id="5" name="Picture 19">
            <a:extLst>
              <a:ext uri="{FF2B5EF4-FFF2-40B4-BE49-F238E27FC236}">
                <a16:creationId xmlns:a16="http://schemas.microsoft.com/office/drawing/2014/main" id="{2C259A0B-1E7E-450A-A645-F2DF37385D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800000">
            <a:off x="1422825" y="243338"/>
            <a:ext cx="882952" cy="2416037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3B0534CB-B93B-4C07-96D4-ED0BE6935F2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31812" y="4485287"/>
            <a:ext cx="3147930" cy="30309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D18DB66-F21A-4A47-8EC7-C9C87CF88028}"/>
              </a:ext>
            </a:extLst>
          </p:cNvPr>
          <p:cNvSpPr txBox="1"/>
          <p:nvPr/>
        </p:nvSpPr>
        <p:spPr>
          <a:xfrm>
            <a:off x="6729798" y="1807503"/>
            <a:ext cx="2778490" cy="170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1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ФПГ (</a:t>
            </a:r>
            <a:r>
              <a:rPr kumimoji="0" lang="ru-RU" sz="1401" b="0" i="0" u="none" strike="noStrike" kern="1200" cap="none" spc="0" normalizeH="0" baseline="0" noProof="0" dirty="0" err="1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соц</a:t>
            </a:r>
            <a:r>
              <a:rPr kumimoji="0" lang="ru-RU" sz="1401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проекты):</a:t>
            </a: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1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Старт в будущее!</a:t>
            </a: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1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Добровольцы добра</a:t>
            </a: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1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Умы для страны</a:t>
            </a: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1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Сокровища науки и культуры для творчества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80D30707-786D-40BE-890E-186C1153BC4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924519" y="3800117"/>
            <a:ext cx="6290253" cy="1850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ru-RU" sz="1401" dirty="0" err="1">
                <a:solidFill>
                  <a:srgbClr val="91612F"/>
                </a:solidFill>
                <a:latin typeface="Calibri"/>
              </a:rPr>
              <a:t>Наноград</a:t>
            </a:r>
            <a:r>
              <a:rPr lang="ru-RU" sz="1401" dirty="0">
                <a:solidFill>
                  <a:srgbClr val="91612F"/>
                </a:solidFill>
                <a:latin typeface="Calibri"/>
              </a:rPr>
              <a:t> (исследования, бизнес-идеи):</a:t>
            </a:r>
          </a:p>
          <a:p>
            <a:pPr marL="257175" indent="-257175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401" dirty="0">
                <a:solidFill>
                  <a:srgbClr val="91612F"/>
                </a:solidFill>
                <a:latin typeface="Calibri"/>
              </a:rPr>
              <a:t>Устройство распознавания жестов</a:t>
            </a:r>
          </a:p>
          <a:p>
            <a:pPr marL="257175" indent="-257175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401" dirty="0" err="1">
                <a:solidFill>
                  <a:srgbClr val="91612F"/>
                </a:solidFill>
                <a:latin typeface="Calibri"/>
              </a:rPr>
              <a:t>Суперконденсаторы</a:t>
            </a:r>
            <a:endParaRPr lang="ru-RU" sz="1401" dirty="0">
              <a:solidFill>
                <a:srgbClr val="91612F"/>
              </a:solidFill>
              <a:latin typeface="Calibri"/>
            </a:endParaRPr>
          </a:p>
          <a:p>
            <a:pPr marL="257175" indent="-257175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401" dirty="0">
                <a:solidFill>
                  <a:srgbClr val="91612F"/>
                </a:solidFill>
                <a:latin typeface="Calibri"/>
              </a:rPr>
              <a:t>Мобильный накопитель энергии</a:t>
            </a:r>
          </a:p>
          <a:p>
            <a:pPr marL="257175" indent="-257175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401" dirty="0">
                <a:solidFill>
                  <a:srgbClr val="91612F"/>
                </a:solidFill>
                <a:latin typeface="Calibri"/>
              </a:rPr>
              <a:t>Термоэлектрическая </a:t>
            </a:r>
            <a:r>
              <a:rPr lang="ru-RU" sz="1401" dirty="0" err="1">
                <a:solidFill>
                  <a:srgbClr val="91612F"/>
                </a:solidFill>
                <a:latin typeface="Calibri"/>
              </a:rPr>
              <a:t>антиобледенительная</a:t>
            </a:r>
            <a:r>
              <a:rPr lang="ru-RU" sz="1401" dirty="0">
                <a:solidFill>
                  <a:srgbClr val="91612F"/>
                </a:solidFill>
                <a:latin typeface="Calibri"/>
              </a:rPr>
              <a:t> система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401" dirty="0">
                <a:solidFill>
                  <a:srgbClr val="91612F"/>
                </a:solidFill>
                <a:latin typeface="Calibri"/>
              </a:rPr>
              <a:t>  Формула красоты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B17927-FA5F-4DB0-A0C4-54505C8C6B95}"/>
              </a:ext>
            </a:extLst>
          </p:cNvPr>
          <p:cNvSpPr txBox="1"/>
          <p:nvPr/>
        </p:nvSpPr>
        <p:spPr>
          <a:xfrm>
            <a:off x="5262887" y="1430912"/>
            <a:ext cx="59150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8572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t>название- интеллектуальный дизайн идеи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CE4632-73C8-444E-8545-E1C300A164A0}"/>
              </a:ext>
            </a:extLst>
          </p:cNvPr>
          <p:cNvSpPr txBox="1"/>
          <p:nvPr/>
        </p:nvSpPr>
        <p:spPr>
          <a:xfrm>
            <a:off x="1729667" y="3791262"/>
            <a:ext cx="6777746" cy="739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1" b="0" i="1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Плохо: </a:t>
            </a:r>
          </a:p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1" b="0" i="1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Изучение, Исследование, Определение, Выявление</a:t>
            </a:r>
          </a:p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1" b="0" i="1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Современные проблемы естествознания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DEEE9B-158B-4FB5-92BD-21E383943AEC}"/>
              </a:ext>
            </a:extLst>
          </p:cNvPr>
          <p:cNvSpPr txBox="1"/>
          <p:nvPr/>
        </p:nvSpPr>
        <p:spPr>
          <a:xfrm>
            <a:off x="2874201" y="956366"/>
            <a:ext cx="77442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Как назвать то, чем мы собираемся заняться? </a:t>
            </a:r>
          </a:p>
        </p:txBody>
      </p:sp>
    </p:spTree>
    <p:extLst>
      <p:ext uri="{BB962C8B-B14F-4D97-AF65-F5344CB8AC3E}">
        <p14:creationId xmlns:p14="http://schemas.microsoft.com/office/powerpoint/2010/main" val="3523053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Стрелка вправо 45"/>
          <p:cNvSpPr/>
          <p:nvPr/>
        </p:nvSpPr>
        <p:spPr>
          <a:xfrm>
            <a:off x="7419752" y="2613886"/>
            <a:ext cx="1363249" cy="7899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Образование – другое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!</a:t>
            </a:r>
          </a:p>
        </p:txBody>
      </p:sp>
      <p:sp>
        <p:nvSpPr>
          <p:cNvPr id="50" name="Блок-схема: узел 49">
            <a:extLst>
              <a:ext uri="{FF2B5EF4-FFF2-40B4-BE49-F238E27FC236}">
                <a16:creationId xmlns:a16="http://schemas.microsoft.com/office/drawing/2014/main" id="{9F69EF69-E694-4A4D-8CC0-E56A7E2BF66F}"/>
              </a:ext>
            </a:extLst>
          </p:cNvPr>
          <p:cNvSpPr/>
          <p:nvPr/>
        </p:nvSpPr>
        <p:spPr>
          <a:xfrm>
            <a:off x="5330034" y="1277158"/>
            <a:ext cx="4942254" cy="4015888"/>
          </a:xfrm>
          <a:prstGeom prst="flowChartConnector">
            <a:avLst/>
          </a:prstGeom>
          <a:noFill/>
          <a:ln w="3492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Блок-схема: узел 43">
            <a:extLst>
              <a:ext uri="{FF2B5EF4-FFF2-40B4-BE49-F238E27FC236}">
                <a16:creationId xmlns:a16="http://schemas.microsoft.com/office/drawing/2014/main" id="{9F69EF69-E694-4A4D-8CC0-E56A7E2BF66F}"/>
              </a:ext>
            </a:extLst>
          </p:cNvPr>
          <p:cNvSpPr/>
          <p:nvPr/>
        </p:nvSpPr>
        <p:spPr>
          <a:xfrm>
            <a:off x="3046106" y="1698119"/>
            <a:ext cx="2443839" cy="2905375"/>
          </a:xfrm>
          <a:prstGeom prst="flowChartConnector">
            <a:avLst/>
          </a:prstGeom>
          <a:noFill/>
          <a:ln w="28575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0665C7-B3C8-4228-9658-C1CA6CF3834E}"/>
              </a:ext>
            </a:extLst>
          </p:cNvPr>
          <p:cNvSpPr txBox="1"/>
          <p:nvPr/>
        </p:nvSpPr>
        <p:spPr>
          <a:xfrm>
            <a:off x="2380943" y="2097495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Мир – другой</a:t>
            </a: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!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69142C5F-8A8D-4772-9EE0-7B8DDBA4397C}"/>
              </a:ext>
            </a:extLst>
          </p:cNvPr>
          <p:cNvSpPr/>
          <p:nvPr/>
        </p:nvSpPr>
        <p:spPr>
          <a:xfrm>
            <a:off x="2197995" y="2398514"/>
            <a:ext cx="1797816" cy="9941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E4A7B417-634F-4698-9F05-FF1B7AAAA186}"/>
              </a:ext>
            </a:extLst>
          </p:cNvPr>
          <p:cNvSpPr/>
          <p:nvPr/>
        </p:nvSpPr>
        <p:spPr>
          <a:xfrm>
            <a:off x="2105797" y="1072583"/>
            <a:ext cx="5161624" cy="4087298"/>
          </a:xfrm>
          <a:prstGeom prst="ellipse">
            <a:avLst/>
          </a:prstGeom>
          <a:solidFill>
            <a:schemeClr val="accent5">
              <a:lumMod val="60000"/>
              <a:lumOff val="40000"/>
              <a:alpha val="4800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C2BAFF-DC8C-4028-A3A2-6F1342B7C348}"/>
              </a:ext>
            </a:extLst>
          </p:cNvPr>
          <p:cNvSpPr txBox="1"/>
          <p:nvPr/>
        </p:nvSpPr>
        <p:spPr>
          <a:xfrm>
            <a:off x="4694793" y="1878204"/>
            <a:ext cx="146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Дети – другие!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185C06-D693-4665-BC17-AF66C25CF30A}"/>
              </a:ext>
            </a:extLst>
          </p:cNvPr>
          <p:cNvSpPr txBox="1"/>
          <p:nvPr/>
        </p:nvSpPr>
        <p:spPr>
          <a:xfrm>
            <a:off x="4534071" y="3270649"/>
            <a:ext cx="1729961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Педагог – другой</a:t>
            </a: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!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AA63D2F7-3A0A-4B6B-991B-00DEB13A021D}"/>
              </a:ext>
            </a:extLst>
          </p:cNvPr>
          <p:cNvSpPr/>
          <p:nvPr/>
        </p:nvSpPr>
        <p:spPr>
          <a:xfrm>
            <a:off x="2607369" y="231297"/>
            <a:ext cx="9320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Мир изменился…. А образование?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5F787637-1AC5-47AE-BB42-60775A6B4F04}"/>
              </a:ext>
            </a:extLst>
          </p:cNvPr>
          <p:cNvCxnSpPr>
            <a:cxnSpLocks/>
          </p:cNvCxnSpPr>
          <p:nvPr/>
        </p:nvCxnSpPr>
        <p:spPr>
          <a:xfrm flipV="1">
            <a:off x="3838329" y="2471995"/>
            <a:ext cx="615550" cy="153547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5E74D5F2-DE83-4D86-A833-74D627C58794}"/>
              </a:ext>
            </a:extLst>
          </p:cNvPr>
          <p:cNvCxnSpPr>
            <a:cxnSpLocks/>
          </p:cNvCxnSpPr>
          <p:nvPr/>
        </p:nvCxnSpPr>
        <p:spPr>
          <a:xfrm>
            <a:off x="3748122" y="3225697"/>
            <a:ext cx="795963" cy="645024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7" name="Объект 3">
            <a:extLst>
              <a:ext uri="{FF2B5EF4-FFF2-40B4-BE49-F238E27FC236}">
                <a16:creationId xmlns:a16="http://schemas.microsoft.com/office/drawing/2014/main" id="{2A234CC1-7355-4E42-B035-853287FE4C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0623" y="2335885"/>
            <a:ext cx="1892561" cy="11194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Picture 4" descr="https://avatars.mds.yandex.net/get-zen_doc/96780/pub_5cebd83668bd73da535e86c3_5cefb0fe1cd66200af7a48b5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0245" y="2125468"/>
            <a:ext cx="1734131" cy="1000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Презентация об особенностях федерального проекта &amp;quot;Учитель будущего&amp;quot;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53" r="2610" b="32014"/>
          <a:stretch/>
        </p:blipFill>
        <p:spPr bwMode="auto">
          <a:xfrm>
            <a:off x="4510245" y="3572898"/>
            <a:ext cx="1753787" cy="1253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Бизнес будущего: топ-10 технологий будущего - Бизнес-журнал B-MA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7645" y="2133661"/>
            <a:ext cx="2671493" cy="1623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TextBox 51"/>
          <p:cNvSpPr txBox="1"/>
          <p:nvPr/>
        </p:nvSpPr>
        <p:spPr>
          <a:xfrm>
            <a:off x="7099402" y="1775522"/>
            <a:ext cx="1935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Образование детей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056861" y="4323330"/>
            <a:ext cx="2089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Профессиональная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подготовка педагогов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1559138" y="1791108"/>
            <a:ext cx="523541" cy="2464457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будущее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307D911-A1B7-4BFD-9BC6-1A56F66B0939}"/>
              </a:ext>
            </a:extLst>
          </p:cNvPr>
          <p:cNvSpPr txBox="1"/>
          <p:nvPr/>
        </p:nvSpPr>
        <p:spPr>
          <a:xfrm>
            <a:off x="2479069" y="5486719"/>
            <a:ext cx="944840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…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Мира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для которого была разработана система образования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не существует…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04147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FDD692E-CD4E-4698-9C53-0B5C1BA96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266" y="3658348"/>
            <a:ext cx="3404761" cy="18773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 flipH="1">
            <a:off x="2008661" y="-126461"/>
            <a:ext cx="689664" cy="24142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1261" y="4139487"/>
            <a:ext cx="3145809" cy="30269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49EE9D-1600-4080-BD6D-A3433902DA49}"/>
              </a:ext>
            </a:extLst>
          </p:cNvPr>
          <p:cNvSpPr txBox="1"/>
          <p:nvPr/>
        </p:nvSpPr>
        <p:spPr>
          <a:xfrm>
            <a:off x="5005797" y="1668427"/>
            <a:ext cx="5765393" cy="4216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1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n-ea"/>
                <a:cs typeface="+mn-cs"/>
              </a:rPr>
              <a:t>Объект проектирования (исследования)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То, на что направлена работа:</a:t>
            </a: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Социальные проект: люди, сообщества (знания, навыки, отношения, мнения, образ жизни,</a:t>
            </a: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Научное исследование: Что именно рассматривается в исследовании (что объясняется)?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1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n-ea"/>
                <a:cs typeface="+mn-cs"/>
              </a:rPr>
              <a:t>Предмет проектирования (исследования)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Социальное проектирование: с помощью чего планируется что-то менять? (</a:t>
            </a:r>
            <a:r>
              <a:rPr kumimoji="0" lang="ru-RU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флорариумы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экологические тропы, буклеты)</a:t>
            </a: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Научное исследование: Как рассматривается объект?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Какие отношения в нём, свойства, аспекты,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функции мы планируем вскрыть.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3A1FF2-4E71-4349-B9AC-3088B34BD0B4}"/>
              </a:ext>
            </a:extLst>
          </p:cNvPr>
          <p:cNvSpPr txBox="1"/>
          <p:nvPr/>
        </p:nvSpPr>
        <p:spPr>
          <a:xfrm>
            <a:off x="2018598" y="2169458"/>
            <a:ext cx="4077403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n-ea"/>
                <a:cs typeface="+mn-cs"/>
              </a:rPr>
              <a:t>Название</a:t>
            </a:r>
          </a:p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n-ea"/>
                <a:cs typeface="+mn-cs"/>
              </a:rPr>
              <a:t> (Тема) </a:t>
            </a:r>
          </a:p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91612F"/>
              </a:solidFill>
              <a:effectLst/>
              <a:uLnTx/>
              <a:uFillTx/>
              <a:latin typeface="Linux Biolinum"/>
              <a:ea typeface="+mn-ea"/>
              <a:cs typeface="+mn-c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77DFA4-152D-41D1-9A3A-EA0A91282A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1036" y="3683887"/>
            <a:ext cx="3077223" cy="18518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2741C2-B959-4F62-9448-0DBFC4DB7FE2}"/>
              </a:ext>
            </a:extLst>
          </p:cNvPr>
          <p:cNvSpPr txBox="1"/>
          <p:nvPr/>
        </p:nvSpPr>
        <p:spPr>
          <a:xfrm>
            <a:off x="2886332" y="1066284"/>
            <a:ext cx="77442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Как назвать то, чем мы собираемся заняться? </a:t>
            </a:r>
          </a:p>
        </p:txBody>
      </p:sp>
    </p:spTree>
    <p:extLst>
      <p:ext uri="{BB962C8B-B14F-4D97-AF65-F5344CB8AC3E}">
        <p14:creationId xmlns:p14="http://schemas.microsoft.com/office/powerpoint/2010/main" val="2491478210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6162AE8-F706-49F7-8D5C-07760181DF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4613" y="1793276"/>
            <a:ext cx="6305460" cy="2418835"/>
          </a:xfrm>
          <a:prstGeom prst="rect">
            <a:avLst/>
          </a:prstGeom>
        </p:spPr>
      </p:pic>
      <p:sp>
        <p:nvSpPr>
          <p:cNvPr id="1054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156887" y="1996541"/>
            <a:ext cx="5338118" cy="3716295"/>
          </a:xfrm>
        </p:spPr>
        <p:txBody>
          <a:bodyPr>
            <a:normAutofit fontScale="92500"/>
          </a:bodyPr>
          <a:lstStyle/>
          <a:p>
            <a:r>
              <a:rPr lang="ru-RU" altLang="ru-RU" sz="2100" dirty="0"/>
              <a:t>Проблема - рассогласование  (разрыв) между          потребным (желаемым) состоянием объекта и реальным его состоянием</a:t>
            </a:r>
          </a:p>
          <a:p>
            <a:r>
              <a:rPr lang="ru-RU" altLang="ru-RU" sz="2100" dirty="0"/>
              <a:t>Проблема – дефицит, недостаток, отсутствие, снижение, ухудшение</a:t>
            </a:r>
          </a:p>
          <a:p>
            <a:r>
              <a:rPr lang="ru-RU" altLang="ru-RU" sz="2100" dirty="0"/>
              <a:t>Проблема: вопрос, противоречие (</a:t>
            </a:r>
            <a:r>
              <a:rPr lang="ru-RU" altLang="ru-RU" sz="2100" dirty="0" err="1"/>
              <a:t>кейсовое</a:t>
            </a:r>
            <a:r>
              <a:rPr lang="ru-RU" altLang="ru-RU" sz="2100" dirty="0"/>
              <a:t> задание)</a:t>
            </a:r>
          </a:p>
          <a:p>
            <a:pPr marL="0" indent="272667">
              <a:buNone/>
            </a:pPr>
            <a:endParaRPr lang="ru-RU" altLang="ru-RU" sz="2100" dirty="0"/>
          </a:p>
          <a:p>
            <a:pPr marL="0" indent="0" defTabSz="68580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altLang="ru-RU" sz="1425" i="1" dirty="0">
                <a:solidFill>
                  <a:prstClr val="black"/>
                </a:solidFill>
                <a:latin typeface="Calibri"/>
              </a:rPr>
              <a:t>Проблема это не ограничение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</a:pPr>
            <a:r>
              <a:rPr lang="ru-RU" altLang="ru-RU" sz="1425" i="1" dirty="0">
                <a:solidFill>
                  <a:prstClr val="black"/>
                </a:solidFill>
                <a:latin typeface="Calibri"/>
              </a:rPr>
              <a:t>Еще не проблема 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</a:pPr>
            <a:r>
              <a:rPr lang="ru-RU" altLang="ru-RU" sz="1425" i="1" dirty="0">
                <a:solidFill>
                  <a:prstClr val="black"/>
                </a:solidFill>
                <a:latin typeface="Calibri"/>
              </a:rPr>
              <a:t>Уже не проблема</a:t>
            </a:r>
          </a:p>
          <a:p>
            <a:pPr defTabSz="685800">
              <a:lnSpc>
                <a:spcPct val="110000"/>
              </a:lnSpc>
              <a:spcBef>
                <a:spcPts val="0"/>
              </a:spcBef>
            </a:pPr>
            <a:r>
              <a:rPr lang="ru-RU" altLang="ru-RU" sz="1425" i="1" dirty="0">
                <a:solidFill>
                  <a:prstClr val="black"/>
                </a:solidFill>
                <a:latin typeface="Calibri"/>
              </a:rPr>
              <a:t>Актуальная проблема</a:t>
            </a:r>
          </a:p>
        </p:txBody>
      </p:sp>
      <p:sp>
        <p:nvSpPr>
          <p:cNvPr id="105475" name="Text Box 3"/>
          <p:cNvSpPr txBox="1">
            <a:spLocks noChangeArrowheads="1"/>
          </p:cNvSpPr>
          <p:nvPr/>
        </p:nvSpPr>
        <p:spPr bwMode="auto">
          <a:xfrm>
            <a:off x="1900715" y="2839320"/>
            <a:ext cx="2070118" cy="612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457223" rtl="0" eaLnBrk="1" fontAlgn="base" latinLnBrk="0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000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n-ea"/>
                <a:cs typeface="+mn-cs"/>
              </a:rPr>
              <a:t>Проблемы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EF1B81-80A7-4A3F-900E-8D002D665852}"/>
              </a:ext>
            </a:extLst>
          </p:cNvPr>
          <p:cNvSpPr txBox="1"/>
          <p:nvPr/>
        </p:nvSpPr>
        <p:spPr>
          <a:xfrm>
            <a:off x="8396468" y="4512350"/>
            <a:ext cx="11971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 проблема: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деньги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время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возраст</a:t>
            </a:r>
          </a:p>
        </p:txBody>
      </p:sp>
      <p:pic>
        <p:nvPicPr>
          <p:cNvPr id="5" name="Picture 20">
            <a:extLst>
              <a:ext uri="{FF2B5EF4-FFF2-40B4-BE49-F238E27FC236}">
                <a16:creationId xmlns:a16="http://schemas.microsoft.com/office/drawing/2014/main" id="{E118D9D0-89DA-422E-9FD6-6C5440C1008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91610" y="-19911"/>
            <a:ext cx="2687457" cy="2648367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6A061EDB-ED74-468C-B9D7-CE6C951C39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76883" y="622955"/>
            <a:ext cx="3707731" cy="337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930755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EDD322-A0AE-4FEE-BBE4-21EC1EEC7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690564" y="2825386"/>
            <a:ext cx="6290258" cy="1190004"/>
          </a:xfrm>
          <a:prstGeom prst="rect">
            <a:avLst/>
          </a:prstGeom>
        </p:spPr>
      </p:pic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819411" y="2825387"/>
            <a:ext cx="2598420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Что такое актуальность?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(знание о незнании)</a:t>
            </a:r>
            <a:r>
              <a:rPr lang="ru-RU" sz="3000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17091" name="Rectangle 3"/>
          <p:cNvSpPr>
            <a:spLocks noGrp="1" noChangeArrowheads="1"/>
          </p:cNvSpPr>
          <p:nvPr>
            <p:ph idx="1"/>
          </p:nvPr>
        </p:nvSpPr>
        <p:spPr>
          <a:xfrm>
            <a:off x="2892592" y="2038055"/>
            <a:ext cx="8229600" cy="3394472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sz="1800" dirty="0">
              <a:solidFill>
                <a:srgbClr val="003366"/>
              </a:solidFill>
              <a:latin typeface="Arial" charset="0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sz="1800" dirty="0">
              <a:solidFill>
                <a:srgbClr val="003366"/>
              </a:solidFill>
              <a:latin typeface="Arial" charset="0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sz="1800" dirty="0">
              <a:solidFill>
                <a:srgbClr val="003366"/>
              </a:solidFill>
              <a:latin typeface="Arial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800000">
            <a:off x="1412937" y="733205"/>
            <a:ext cx="845609" cy="231385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835741" y="272476"/>
            <a:ext cx="1791638" cy="1765578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160161" y="1890134"/>
            <a:ext cx="491490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Важность для изучения (исследования), для проектирования (социальный проект, бизнес-идея)</a:t>
            </a:r>
          </a:p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57175" marR="0" lvl="0" indent="-257175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Ценность работы</a:t>
            </a:r>
          </a:p>
          <a:p>
            <a:pPr marL="257175" marR="0" lvl="0" indent="-257175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Почему данная проблема требует изучения?</a:t>
            </a:r>
          </a:p>
          <a:p>
            <a:pPr marL="257175" marR="0" lvl="0" indent="-257175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Почему это важно?</a:t>
            </a:r>
          </a:p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Актуальность (анализ ситуации)</a:t>
            </a:r>
          </a:p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Актуальность (научная новизна, практическая значимость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062126-15CF-4C00-AE44-A59AF8867B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0964" y="4819946"/>
            <a:ext cx="2281626" cy="224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5504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AC18FC-1C84-402F-BFA6-45ED2EC5C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7034" y="3805352"/>
            <a:ext cx="5197107" cy="1504993"/>
          </a:xfrm>
          <a:prstGeom prst="rect">
            <a:avLst/>
          </a:prstGeom>
        </p:spPr>
      </p:pic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819411" y="2722903"/>
            <a:ext cx="2598420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Что такое актуальность?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(знание о незнании)</a:t>
            </a:r>
            <a:r>
              <a:rPr lang="ru-RU" sz="3000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17091" name="Rectangle 3"/>
          <p:cNvSpPr>
            <a:spLocks noGrp="1" noChangeArrowheads="1"/>
          </p:cNvSpPr>
          <p:nvPr>
            <p:ph idx="1"/>
          </p:nvPr>
        </p:nvSpPr>
        <p:spPr>
          <a:xfrm>
            <a:off x="2892592" y="2038055"/>
            <a:ext cx="8229600" cy="3394472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sz="1800" dirty="0">
              <a:solidFill>
                <a:srgbClr val="003366"/>
              </a:solidFill>
              <a:latin typeface="Arial" charset="0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sz="1800" dirty="0">
              <a:solidFill>
                <a:srgbClr val="003366"/>
              </a:solidFill>
              <a:latin typeface="Arial" charset="0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sz="1800" dirty="0">
              <a:solidFill>
                <a:srgbClr val="003366"/>
              </a:solidFill>
              <a:latin typeface="Arial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10800000">
            <a:off x="1412937" y="733205"/>
            <a:ext cx="845609" cy="231385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835741" y="272476"/>
            <a:ext cx="1791638" cy="1765578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592052" y="1439969"/>
            <a:ext cx="5501792" cy="3401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1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n-ea"/>
                <a:cs typeface="+mn-cs"/>
              </a:rPr>
              <a:t>Инструменты анализа </a:t>
            </a:r>
          </a:p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57175" marR="0" lvl="0" indent="-257175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Ссылки на результаты научных исследований (публикаций)</a:t>
            </a:r>
          </a:p>
          <a:p>
            <a:pPr marL="257175" marR="0" lvl="0" indent="-257175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Результаты социологических опросов</a:t>
            </a:r>
          </a:p>
          <a:p>
            <a:pPr marL="257175" marR="0" lvl="0" indent="-257175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Анализ целевых групп: проблемы, потребности, ожидания, дефициты)</a:t>
            </a:r>
          </a:p>
          <a:p>
            <a:pPr marL="257175" marR="0" lvl="0" indent="-257175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сослаться на стратегические документы (конкретные федеральные (региональные, муниципальные) проекты и программы</a:t>
            </a:r>
          </a:p>
          <a:p>
            <a:pPr marL="257175" marR="0" lvl="0" indent="-257175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8583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371920-017A-41B4-9ED4-03ED2B8D73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4281" y="4176120"/>
            <a:ext cx="3602613" cy="10320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766AD5B-409F-4FD7-83CE-97D6FECCC1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7141" y="3907568"/>
            <a:ext cx="2511863" cy="13005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71865CE-2F06-4BAB-963A-83E725DC1E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39670" y="3752592"/>
            <a:ext cx="2041932" cy="126943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317E0FF-1CA2-48E2-88BA-6F0533573B4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2385" t="15679"/>
          <a:stretch/>
        </p:blipFill>
        <p:spPr>
          <a:xfrm>
            <a:off x="2887903" y="4984083"/>
            <a:ext cx="1674677" cy="89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497552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Объект 2"/>
          <p:cNvSpPr>
            <a:spLocks noGrp="1"/>
          </p:cNvSpPr>
          <p:nvPr>
            <p:ph idx="1"/>
          </p:nvPr>
        </p:nvSpPr>
        <p:spPr>
          <a:xfrm>
            <a:off x="4860325" y="1311362"/>
            <a:ext cx="4904397" cy="3519102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1350" b="1" dirty="0">
                <a:latin typeface="Times New Roman" pitchFamily="18" charset="0"/>
                <a:cs typeface="Times New Roman" pitchFamily="18" charset="0"/>
              </a:rPr>
              <a:t>Нужда </a:t>
            </a: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- это испытываемое индивидуумом чувство нехватки чего-либо, необходимости чего-то  </a:t>
            </a:r>
            <a:endParaRPr lang="ru-RU" sz="1350" dirty="0"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1350" b="1" dirty="0">
                <a:latin typeface="Times New Roman" pitchFamily="18" charset="0"/>
                <a:cs typeface="Times New Roman" pitchFamily="18" charset="0"/>
              </a:rPr>
              <a:t>Потребность - </a:t>
            </a: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это специфическая форма удовлетворения нужды, соответствующая культурному уровню и личности индивида. (квас, пиво, кокосовое молоко)</a:t>
            </a: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50" b="1" dirty="0">
                <a:latin typeface="Times New Roman" pitchFamily="18" charset="0"/>
                <a:cs typeface="Times New Roman" pitchFamily="18" charset="0"/>
              </a:rPr>
              <a:t>Запрос </a:t>
            </a: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представляет собой потребность, подкрепленную покупательной способностью</a:t>
            </a: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1350" b="1" dirty="0">
                <a:latin typeface="Times New Roman" pitchFamily="18" charset="0"/>
                <a:cs typeface="Times New Roman" pitchFamily="18" charset="0"/>
              </a:rPr>
              <a:t>Товар, услуга </a:t>
            </a:r>
            <a:r>
              <a:rPr lang="ru-RU" sz="1350" dirty="0">
                <a:latin typeface="Times New Roman" pitchFamily="18" charset="0"/>
                <a:cs typeface="Times New Roman" pitchFamily="18" charset="0"/>
              </a:rPr>
              <a:t>- все, что может удовлетворить потребность и предлагается рынку с целью привлечения внимания, приобретения, использования или потребления. </a:t>
            </a:r>
            <a:endParaRPr lang="ru-RU" sz="1350" dirty="0">
              <a:cs typeface="Calibri" pitchFamily="34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endParaRPr lang="ru-RU" sz="1800" dirty="0">
              <a:cs typeface="Calibri" pitchFamily="34" charset="0"/>
            </a:endParaRPr>
          </a:p>
          <a:p>
            <a:endParaRPr lang="ru-RU" dirty="0"/>
          </a:p>
        </p:txBody>
      </p:sp>
      <p:pic>
        <p:nvPicPr>
          <p:cNvPr id="103427" name="Рисунок 3" descr="http://www.aup.ru/books/m168/img/image00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4142" y="4211717"/>
            <a:ext cx="5617369" cy="1491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C794AA-2BC8-472A-BFC6-9B244B7510B2}"/>
              </a:ext>
            </a:extLst>
          </p:cNvPr>
          <p:cNvSpPr txBox="1"/>
          <p:nvPr/>
        </p:nvSpPr>
        <p:spPr>
          <a:xfrm>
            <a:off x="2145085" y="1423499"/>
            <a:ext cx="1718291" cy="427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75" b="0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Потребности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B8D12CC-1739-4181-93F4-8E4B3EC62A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1119" y="4673677"/>
            <a:ext cx="3147930" cy="303092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6D34C5-DF57-409B-BF43-2BC950948F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5057" y="2018474"/>
            <a:ext cx="3309084" cy="241005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74F9FC-3CAC-48AC-B3C7-4FDF46CFF7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2111" y="-6533"/>
            <a:ext cx="3708214" cy="208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36581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C8C1ED4-2C38-40A0-9631-10F3D9732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249" y="351743"/>
            <a:ext cx="3509314" cy="69157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EB33FF3-FD7D-4702-A9BB-FB6FE449CFBB}"/>
              </a:ext>
            </a:extLst>
          </p:cNvPr>
          <p:cNvSpPr/>
          <p:nvPr/>
        </p:nvSpPr>
        <p:spPr>
          <a:xfrm>
            <a:off x="1738314" y="4205189"/>
            <a:ext cx="8536779" cy="25099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8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9378" y="1084935"/>
            <a:ext cx="1446620" cy="13394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7900" y="1119906"/>
            <a:ext cx="1446620" cy="13394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7900" y="2733976"/>
            <a:ext cx="1446620" cy="13394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437742" y="2722752"/>
            <a:ext cx="1446620" cy="13394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72672" y="1374794"/>
            <a:ext cx="15322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Развитие,</a:t>
            </a: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Формирование</a:t>
            </a: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Создание условий</a:t>
            </a: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67483" y="1291583"/>
            <a:ext cx="11600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 помощью, </a:t>
            </a: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 основе,</a:t>
            </a: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Посредством</a:t>
            </a: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51626" y="2707295"/>
            <a:ext cx="1131848" cy="15465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Объяснить, </a:t>
            </a: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Определить,</a:t>
            </a: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Установить, </a:t>
            </a: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Разработать,</a:t>
            </a: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Внедрить</a:t>
            </a: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47555" y="3073557"/>
            <a:ext cx="5100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Для,</a:t>
            </a: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A7C9ACE5-02BE-446F-A6D5-37E8123A3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2672" y="339581"/>
            <a:ext cx="7917816" cy="637862"/>
          </a:xfrm>
        </p:spPr>
        <p:txBody>
          <a:bodyPr>
            <a:normAutofit/>
          </a:bodyPr>
          <a:lstStyle/>
          <a:p>
            <a:pPr algn="l"/>
            <a:r>
              <a:rPr lang="ru-RU" sz="2531" dirty="0">
                <a:solidFill>
                  <a:srgbClr val="000000"/>
                </a:solidFill>
                <a:latin typeface="Lemon Tuesday"/>
                <a:ea typeface="+mn-ea"/>
                <a:cs typeface="+mn-cs"/>
              </a:rPr>
              <a:t>Цель: Зачем?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8973950-93CB-4438-83CA-FD82F551FD45}"/>
              </a:ext>
            </a:extLst>
          </p:cNvPr>
          <p:cNvSpPr txBox="1"/>
          <p:nvPr/>
        </p:nvSpPr>
        <p:spPr>
          <a:xfrm>
            <a:off x="1916907" y="4384891"/>
            <a:ext cx="8358187" cy="3053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421481" algn="just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8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Сформировать у людей положительное и осознанное отношение к потенциально опасным видам рыб (социальный проект)</a:t>
            </a:r>
          </a:p>
          <a:p>
            <a:pPr marL="0" marR="0" lvl="0" indent="421481" algn="just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8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Изучить видового и количественного состава сообщества микроводорослей в прибрежных слоях морской акватории Спортивной гавани для оценки экологического благополучия водоёма с помощью отбора проб морской воды и её анализа на наличие микроводорослей–индикаторов (исследование)</a:t>
            </a:r>
          </a:p>
          <a:p>
            <a:pPr marL="0" marR="0" lvl="0" indent="421481" algn="just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8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Разработать бизнес-план в области туристического бизнеса о. Сахалин с использованием мобильного жилого модуля «Алеут» (бизнес-план)</a:t>
            </a:r>
          </a:p>
          <a:p>
            <a:pPr marL="0" marR="0" lvl="0" indent="421481" algn="just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endParaRPr kumimoji="0" lang="ru-RU" sz="168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421481" algn="just" defTabSz="85725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endParaRPr kumimoji="0" lang="ru-RU" sz="1031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783152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814F22-12D0-441E-A05D-348184E67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2968" y="2845951"/>
            <a:ext cx="2264945" cy="868918"/>
          </a:xfrm>
        </p:spPr>
        <p:txBody>
          <a:bodyPr>
            <a:normAutofit fontScale="90000"/>
          </a:bodyPr>
          <a:lstStyle/>
          <a:p>
            <a:pPr eaLnBrk="0" fontAlgn="base" hangingPunct="0">
              <a:spcAft>
                <a:spcPct val="0"/>
              </a:spcAft>
              <a:defRPr/>
            </a:pPr>
            <a:r>
              <a:rPr lang="ru-RU" sz="3225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2. </a:t>
            </a:r>
            <a:r>
              <a:rPr lang="en-US" sz="3225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SMART – </a:t>
            </a:r>
            <a:br>
              <a:rPr lang="ru-RU" sz="3225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</a:br>
            <a:r>
              <a:rPr lang="ru-RU" sz="3225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цели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BD8AF42-B135-4C59-A6C3-9B74F81596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69" t="4198" r="4101" b="9408"/>
          <a:stretch/>
        </p:blipFill>
        <p:spPr>
          <a:xfrm>
            <a:off x="3844748" y="1143000"/>
            <a:ext cx="6654286" cy="456057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8C4D48-4302-4AAB-A189-BCD55C874D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377" y="1143000"/>
            <a:ext cx="3319166" cy="393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16487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F7163AED-D795-4D51-96F8-7D29CA1AAF04}"/>
              </a:ext>
            </a:extLst>
          </p:cNvPr>
          <p:cNvSpPr/>
          <p:nvPr/>
        </p:nvSpPr>
        <p:spPr>
          <a:xfrm>
            <a:off x="3974613" y="1589076"/>
            <a:ext cx="6263878" cy="39433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необходимость и достаточность задач для достижения цели проекта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(если в программе перечислен ряд задач, то все они должны быть связаны между собой и являться необходимыми и достаточными для достижения цели программы);</a:t>
            </a: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задачи формулируются в виде утверждений о действиях, ориентированных на результат,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основанных на эффективности работы и поддающихся измерению в терминах;</a:t>
            </a: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срок решения задачи не может превышать срок достижения соответствующей цели.</a:t>
            </a: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74C4926B-0343-47AD-BBF2-28D1C2E2DE67}"/>
              </a:ext>
            </a:extLst>
          </p:cNvPr>
          <p:cNvSpPr txBox="1">
            <a:spLocks noChangeArrowheads="1"/>
          </p:cNvSpPr>
          <p:nvPr/>
        </p:nvSpPr>
        <p:spPr>
          <a:xfrm>
            <a:off x="1806007" y="2829470"/>
            <a:ext cx="206883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3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925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j-ea"/>
                <a:cs typeface="+mj-cs"/>
              </a:rPr>
              <a:t>Задачи</a:t>
            </a:r>
          </a:p>
          <a:p>
            <a:pPr marL="0" marR="0" lvl="0" indent="0" algn="ctr" defTabSz="68583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925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j-ea"/>
                <a:cs typeface="+mj-cs"/>
              </a:rPr>
              <a:t>(Что?)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0B18E0-6B79-4044-9F44-70264B274C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204" y="4676206"/>
            <a:ext cx="2926333" cy="224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700412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3401896-F2DF-4C8C-8E3E-C315A7E65465}"/>
              </a:ext>
            </a:extLst>
          </p:cNvPr>
          <p:cNvSpPr txBox="1"/>
          <p:nvPr/>
        </p:nvSpPr>
        <p:spPr>
          <a:xfrm>
            <a:off x="1581151" y="1414751"/>
            <a:ext cx="9086850" cy="45499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44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1" i="0" u="none" strike="noStrike" kern="1200" cap="none" spc="11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Ubuntu"/>
                <a:ea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44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PTSans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социального сопровождения, развития социальных и трудовых навыков 20 подростков и взрослых с РАС и другими ментальными особенностями и нарушениями интеллекта в процессе общественно-полезной трудовой дневной занятости в творческих ремесленных инклюзивных мастерских клуба прикладной экологии (г. Уфа)</a:t>
            </a: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44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1" i="0" u="none" strike="noStrike" kern="1200" cap="none" spc="11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Ubuntu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44"/>
              </a:spcAft>
              <a:buClrTx/>
              <a:buSzTx/>
              <a:buFont typeface="+mj-lt"/>
              <a:buAutoNum type="arabicPeriod"/>
              <a:tabLst>
                <a:tab pos="342900" algn="l"/>
              </a:tabLst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PTSans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интеграции инвалидов в среду мастеров и волонтеров клуба прикладной экологии и преодоление социальной изолированности семей с подростками и взрослыми людьми с ментальной инвалидностью; .</a:t>
            </a: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44"/>
              </a:spcAft>
              <a:buClrTx/>
              <a:buSzTx/>
              <a:buFont typeface="+mj-lt"/>
              <a:buAutoNum type="arabicPeriod"/>
              <a:tabLst>
                <a:tab pos="342900" algn="l"/>
              </a:tabLst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PTSans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компетентности инструкторов по труду, наставников, сотрудников сопровождения, родственников и опекунов в вопросах обеспечения оптимального развития подростка или взрослого с ментальной инвалидностью и создания вокруг него развивающей среды;</a:t>
            </a: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44"/>
              </a:spcAft>
              <a:buClrTx/>
              <a:buSzTx/>
              <a:buFont typeface="+mj-lt"/>
              <a:buAutoNum type="arabicPeriod"/>
              <a:tabLst>
                <a:tab pos="342900" algn="l"/>
              </a:tabLst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PTSans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развития и самореализации в творчестве и труде подростков и взрослых с ментальной инвалидностью.</a:t>
            </a: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44"/>
              </a:spcAft>
              <a:buClrTx/>
              <a:buSzTx/>
              <a:buFont typeface="+mj-lt"/>
              <a:buAutoNum type="arabicPeriod"/>
              <a:tabLst>
                <a:tab pos="342900" algn="l"/>
              </a:tabLst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PTSans"/>
                <a:ea typeface="Times New Roman" panose="02020603050405020304" pitchFamily="18" charset="0"/>
                <a:cs typeface="Times New Roman" panose="02020603050405020304" pitchFamily="18" charset="0"/>
              </a:rPr>
              <a:t>Оказание помощи родителям и опекунам по формированию благоприятного микроклимата в семье для нормализации жизни инвалида.</a:t>
            </a: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>
                <a:tab pos="342900" algn="l"/>
              </a:tabLst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PTSans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Подготовка инвалидов к самостоятельной сопровождаемой жизни, формирование навыков самостоятельного проживания, социально-бытовой и социально-средовой ориентации;</a:t>
            </a: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EB8062-F5D3-4950-B6DC-5D283A6473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861" t="24410" b="31349"/>
          <a:stretch/>
        </p:blipFill>
        <p:spPr>
          <a:xfrm>
            <a:off x="8724901" y="1042812"/>
            <a:ext cx="1482892" cy="74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66986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FF9FFA-B420-4F5E-8F67-F41C1A5E6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13863" y="3154917"/>
            <a:ext cx="2803631" cy="3017282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55870" y="1306896"/>
          <a:ext cx="5102048" cy="1522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5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5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5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5512">
                  <a:extLst>
                    <a:ext uri="{9D8B030D-6E8A-4147-A177-3AD203B41FA5}">
                      <a16:colId xmlns:a16="http://schemas.microsoft.com/office/drawing/2014/main" val="1781011552"/>
                    </a:ext>
                  </a:extLst>
                </a:gridCol>
              </a:tblGrid>
              <a:tr h="617220"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цель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/</a:t>
                      </a:r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задача</a:t>
                      </a:r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результат</a:t>
                      </a:r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показатель</a:t>
                      </a:r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индикатор</a:t>
                      </a:r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677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677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Содержимое 2">
            <a:extLst>
              <a:ext uri="{FF2B5EF4-FFF2-40B4-BE49-F238E27FC236}">
                <a16:creationId xmlns:a16="http://schemas.microsoft.com/office/drawing/2014/main" id="{83358309-E419-4FB8-A1E0-7140FD1D20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537" y="3055658"/>
            <a:ext cx="6793163" cy="284583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Примеры количественных результатов:</a:t>
            </a:r>
          </a:p>
          <a:p>
            <a:endParaRPr lang="ru-RU" sz="1800" dirty="0"/>
          </a:p>
          <a:p>
            <a:r>
              <a:rPr lang="ru-RU" sz="1800" dirty="0"/>
              <a:t>Полученные данные (исследование)</a:t>
            </a:r>
          </a:p>
          <a:p>
            <a:r>
              <a:rPr lang="ru-RU" sz="1800" dirty="0"/>
              <a:t>Количество (доля) обучающихся (дети, подростки, молодежь), вовлеченных в мероприятия проекта;</a:t>
            </a:r>
          </a:p>
          <a:p>
            <a:r>
              <a:rPr lang="ru-RU" sz="1800" dirty="0"/>
              <a:t>Количество разработанных и опубликованных учебных, методических, информационных  материалов по теме проекта</a:t>
            </a:r>
          </a:p>
          <a:p>
            <a:pPr marL="0" indent="0" defTabSz="685800">
              <a:buNone/>
              <a:defRPr/>
            </a:pPr>
            <a:r>
              <a:rPr lang="ru-RU" sz="1800" dirty="0"/>
              <a:t>	Проектный продукт– это материально-вещественные, интеллектуальные, финансовые, информационные итоги реализации программы, выраженные в натуральном, денежном или ином измерении</a:t>
            </a:r>
          </a:p>
          <a:p>
            <a:endParaRPr lang="ru-RU" sz="1800" dirty="0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CB84C524-5399-4196-89E5-D9C226433727}"/>
              </a:ext>
            </a:extLst>
          </p:cNvPr>
          <p:cNvSpPr txBox="1">
            <a:spLocks noChangeArrowheads="1"/>
          </p:cNvSpPr>
          <p:nvPr/>
        </p:nvSpPr>
        <p:spPr>
          <a:xfrm>
            <a:off x="1971159" y="1703272"/>
            <a:ext cx="206883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3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925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j-ea"/>
                <a:cs typeface="+mj-cs"/>
              </a:rPr>
              <a:t>Результаты</a:t>
            </a:r>
          </a:p>
          <a:p>
            <a:pPr marL="0" marR="0" lvl="0" indent="0" algn="ctr" defTabSz="68583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925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j-ea"/>
                <a:cs typeface="+mj-cs"/>
              </a:rPr>
              <a:t>продукты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0ECC67-0D07-413D-BF91-B4185D198FF0}"/>
              </a:ext>
            </a:extLst>
          </p:cNvPr>
          <p:cNvSpPr txBox="1"/>
          <p:nvPr/>
        </p:nvSpPr>
        <p:spPr>
          <a:xfrm>
            <a:off x="1739316" y="3286942"/>
            <a:ext cx="4601346" cy="2600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Нами доказано…</a:t>
            </a:r>
          </a:p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Нами установлено…</a:t>
            </a:r>
          </a:p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Подтвержилась</a:t>
            </a: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ли </a:t>
            </a:r>
          </a:p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гипотеза:</a:t>
            </a:r>
          </a:p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Полностью</a:t>
            </a:r>
          </a:p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Частично</a:t>
            </a:r>
          </a:p>
          <a:p>
            <a:pPr marL="0" marR="0" lvl="0" indent="0" algn="just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 подтвердилась</a:t>
            </a:r>
          </a:p>
        </p:txBody>
      </p:sp>
    </p:spTree>
    <p:extLst>
      <p:ext uri="{BB962C8B-B14F-4D97-AF65-F5344CB8AC3E}">
        <p14:creationId xmlns:p14="http://schemas.microsoft.com/office/powerpoint/2010/main" val="25484976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0F5D687-D2C9-7B1B-1DF2-95C3FA6B4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40863" cy="6858000"/>
          </a:xfrm>
          <a:prstGeom prst="rect">
            <a:avLst/>
          </a:prstGeom>
        </p:spPr>
      </p:pic>
      <p:pic>
        <p:nvPicPr>
          <p:cNvPr id="4" name="Объект 3" descr="ÐÐ°ÑÑÐ¸Ð½ÐºÐ¸ Ð¿Ð¾ Ð·Ð°Ð¿ÑÐ¾ÑÑ ÑÐ²Ð¾Ð»ÑÑÐ¸Ñ ÑÐµÐ»Ð¾Ð²ÐµÐºÐ° Ð¸ ÑÐµÑÐ½Ð¾Ð»Ð¾Ð³Ð¸Ð¹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863" y="1520354"/>
            <a:ext cx="6751136" cy="389109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14655" y="0"/>
            <a:ext cx="4781863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«Действующая система образования готовит специалистов прошлого.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Чему учить? Развивать способности, недоступные роботам: креативность, воображение,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образное мышление, интуиция, инициатива, способность учиться, воля,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индивидуальная ответственность…»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					</a:t>
            </a:r>
            <a:r>
              <a:rPr kumimoji="0" lang="ru-RU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Митио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Каку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физик, 	популяризатор науки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973502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9292D406-04C1-4031-AD18-54CEF8403DFC}"/>
              </a:ext>
            </a:extLst>
          </p:cNvPr>
          <p:cNvSpPr txBox="1">
            <a:spLocks noChangeArrowheads="1"/>
          </p:cNvSpPr>
          <p:nvPr/>
        </p:nvSpPr>
        <p:spPr>
          <a:xfrm>
            <a:off x="1888635" y="1841194"/>
            <a:ext cx="2701223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3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925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j-ea"/>
                <a:cs typeface="+mj-cs"/>
              </a:rPr>
              <a:t>Планирование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E82745-E541-4AC6-AE50-692FC366CD47}"/>
              </a:ext>
            </a:extLst>
          </p:cNvPr>
          <p:cNvSpPr txBox="1"/>
          <p:nvPr/>
        </p:nvSpPr>
        <p:spPr>
          <a:xfrm>
            <a:off x="5007142" y="1841193"/>
            <a:ext cx="5984098" cy="1518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marR="0" lvl="0" indent="-214313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поиск наилучших способов достижения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конкретных целей с учетом существующих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ресурсов и времени</a:t>
            </a:r>
          </a:p>
          <a:p>
            <a:pPr marL="214313" marR="0" lvl="0" indent="-214313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последовательность, взаимозависимость действий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Содержимое 2">
            <a:extLst>
              <a:ext uri="{FF2B5EF4-FFF2-40B4-BE49-F238E27FC236}">
                <a16:creationId xmlns:a16="http://schemas.microsoft.com/office/drawing/2014/main" id="{A5FF4656-9C90-4092-87F4-F939D5688F8E}"/>
              </a:ext>
            </a:extLst>
          </p:cNvPr>
          <p:cNvSpPr txBox="1">
            <a:spLocks/>
          </p:cNvSpPr>
          <p:nvPr/>
        </p:nvSpPr>
        <p:spPr>
          <a:xfrm>
            <a:off x="5418173" y="3470490"/>
            <a:ext cx="6030516" cy="346948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altLang="ru-RU" sz="2475" b="1" i="1" u="none" strike="noStrike" kern="1200" cap="none" spc="0" normalizeH="0" baseline="0" noProof="0" dirty="0">
              <a:ln>
                <a:noFill/>
              </a:ln>
              <a:solidFill>
                <a:srgbClr val="0072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Что мы хотим предпринять?</a:t>
            </a: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Когда будут предприняты действия?</a:t>
            </a: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Кто их будет осуществлять?</a:t>
            </a:r>
          </a:p>
          <a:p>
            <a:pPr marL="257175" marR="0" lvl="0" indent="-257175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Какие ресурсы необходимы?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altLang="ru-RU" sz="2400" b="1" i="0" u="none" strike="noStrike" kern="1200" cap="none" spc="0" normalizeH="0" baseline="0" noProof="0" dirty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50A762E-619F-4BE9-A3CF-1884891E21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00" y="2975556"/>
            <a:ext cx="2117019" cy="209415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DDD564E-8C65-4103-A46B-F42A03EC73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890394">
            <a:off x="1592468" y="4534248"/>
            <a:ext cx="1428077" cy="141265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C854A00-BD86-449C-B6C1-F078F3648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270103">
            <a:off x="2867490" y="5076868"/>
            <a:ext cx="2117019" cy="209415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A8243C7-A020-435F-8A11-48937D4964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9276" y="716964"/>
            <a:ext cx="2318205" cy="845893"/>
          </a:xfrm>
          <a:prstGeom prst="rect">
            <a:avLst/>
          </a:prstGeom>
        </p:spPr>
      </p:pic>
      <p:sp>
        <p:nvSpPr>
          <p:cNvPr id="23" name="Rectangle 2">
            <a:extLst>
              <a:ext uri="{FF2B5EF4-FFF2-40B4-BE49-F238E27FC236}">
                <a16:creationId xmlns:a16="http://schemas.microsoft.com/office/drawing/2014/main" id="{4C223C00-AB49-4466-864C-279C0B1F0626}"/>
              </a:ext>
            </a:extLst>
          </p:cNvPr>
          <p:cNvSpPr txBox="1">
            <a:spLocks noChangeArrowheads="1"/>
          </p:cNvSpPr>
          <p:nvPr/>
        </p:nvSpPr>
        <p:spPr>
          <a:xfrm>
            <a:off x="2119881" y="3801437"/>
            <a:ext cx="2701223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3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925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j-ea"/>
                <a:cs typeface="+mj-cs"/>
              </a:rPr>
              <a:t>действия</a:t>
            </a:r>
          </a:p>
          <a:p>
            <a:pPr marL="0" marR="0" lvl="0" indent="0" algn="ctr" defTabSz="68583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925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j-ea"/>
                <a:cs typeface="+mj-cs"/>
              </a:rPr>
              <a:t>мероприятия</a:t>
            </a:r>
          </a:p>
          <a:p>
            <a:pPr marL="0" marR="0" lvl="0" indent="0" algn="ctr" defTabSz="68583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925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j-ea"/>
                <a:cs typeface="+mj-cs"/>
              </a:rPr>
              <a:t>события</a:t>
            </a:r>
          </a:p>
        </p:txBody>
      </p:sp>
    </p:spTree>
    <p:extLst>
      <p:ext uri="{BB962C8B-B14F-4D97-AF65-F5344CB8AC3E}">
        <p14:creationId xmlns:p14="http://schemas.microsoft.com/office/powerpoint/2010/main" val="1415849652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>
            <a:extLst>
              <a:ext uri="{FF2B5EF4-FFF2-40B4-BE49-F238E27FC236}">
                <a16:creationId xmlns:a16="http://schemas.microsoft.com/office/drawing/2014/main" id="{AEFDED25-1170-442C-8661-4B3AF1E3CE6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668380" y="2920666"/>
            <a:ext cx="3022934" cy="742950"/>
          </a:xfrm>
        </p:spPr>
        <p:txBody>
          <a:bodyPr>
            <a:normAutofit/>
          </a:bodyPr>
          <a:lstStyle/>
          <a:p>
            <a:pPr defTabSz="685835" eaLnBrk="0" fontAlgn="base" hangingPunct="0">
              <a:spcAft>
                <a:spcPct val="0"/>
              </a:spcAft>
              <a:defRPr/>
            </a:pPr>
            <a:r>
              <a:rPr lang="ru-RU" altLang="ru-RU" sz="2925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Учитываем</a:t>
            </a:r>
          </a:p>
        </p:txBody>
      </p:sp>
      <p:sp>
        <p:nvSpPr>
          <p:cNvPr id="116739" name="Rectangle 3">
            <a:extLst>
              <a:ext uri="{FF2B5EF4-FFF2-40B4-BE49-F238E27FC236}">
                <a16:creationId xmlns:a16="http://schemas.microsoft.com/office/drawing/2014/main" id="{6B3FF621-B0D1-43FB-A9BF-AAF653DCF0E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338855" y="1282210"/>
            <a:ext cx="6211570" cy="382434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altLang="ru-RU" sz="1500" dirty="0"/>
              <a:t>Завершение одного действия является началом другого (за исключением конца графика)</a:t>
            </a:r>
          </a:p>
          <a:p>
            <a:pPr>
              <a:lnSpc>
                <a:spcPct val="90000"/>
              </a:lnSpc>
            </a:pPr>
            <a:endParaRPr lang="ru-RU" altLang="ru-RU" sz="1500" dirty="0"/>
          </a:p>
          <a:p>
            <a:pPr>
              <a:lnSpc>
                <a:spcPct val="90000"/>
              </a:lnSpc>
            </a:pPr>
            <a:r>
              <a:rPr lang="ru-RU" altLang="ru-RU" sz="1500" dirty="0"/>
              <a:t>Разные действия могут осуществляться одновременно</a:t>
            </a:r>
          </a:p>
          <a:p>
            <a:pPr>
              <a:lnSpc>
                <a:spcPct val="90000"/>
              </a:lnSpc>
            </a:pPr>
            <a:endParaRPr lang="ru-RU" altLang="ru-RU" sz="1500" dirty="0"/>
          </a:p>
          <a:p>
            <a:pPr>
              <a:lnSpc>
                <a:spcPct val="90000"/>
              </a:lnSpc>
            </a:pPr>
            <a:r>
              <a:rPr lang="ru-RU" altLang="ru-RU" sz="1500" dirty="0"/>
              <a:t>Разные действия могут слиться в        одно событие</a:t>
            </a:r>
          </a:p>
          <a:p>
            <a:pPr>
              <a:lnSpc>
                <a:spcPct val="90000"/>
              </a:lnSpc>
            </a:pPr>
            <a:endParaRPr lang="ru-RU" altLang="ru-RU" sz="1500" dirty="0"/>
          </a:p>
          <a:p>
            <a:pPr>
              <a:lnSpc>
                <a:spcPct val="90000"/>
              </a:lnSpc>
            </a:pPr>
            <a:r>
              <a:rPr lang="ru-RU" altLang="ru-RU" sz="1500" dirty="0"/>
              <a:t>Одно и то же событие может послужить началом для разных действий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FEFFA4-F4D4-481C-8B0B-1427127E9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902" y="2313753"/>
            <a:ext cx="3500952" cy="346314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C23967-6D0B-42F4-8A51-7E2E5223A4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52" t="19827" r="19279" b="3688"/>
          <a:stretch/>
        </p:blipFill>
        <p:spPr>
          <a:xfrm>
            <a:off x="6562493" y="3663616"/>
            <a:ext cx="3491897" cy="1967163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88E88104-5B5C-4A3A-A4FD-6D3494151646}"/>
              </a:ext>
            </a:extLst>
          </p:cNvPr>
          <p:cNvSpPr/>
          <p:nvPr/>
        </p:nvSpPr>
        <p:spPr>
          <a:xfrm>
            <a:off x="6066459" y="3663616"/>
            <a:ext cx="4087191" cy="2104323"/>
          </a:xfrm>
          <a:prstGeom prst="round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6788427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8A30548A-3E50-47AF-85BF-DE2478951D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736" t="25340" r="11680" b="3555"/>
          <a:stretch/>
        </p:blipFill>
        <p:spPr>
          <a:xfrm>
            <a:off x="7198995" y="1691632"/>
            <a:ext cx="3268980" cy="182880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252C70-BF88-4C38-A246-A3B5C1B4D6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002" t="17115" r="14253" b="8226"/>
          <a:stretch/>
        </p:blipFill>
        <p:spPr>
          <a:xfrm>
            <a:off x="7170896" y="3606768"/>
            <a:ext cx="3268980" cy="2188003"/>
          </a:xfrm>
          <a:prstGeom prst="rect">
            <a:avLst/>
          </a:prstGeom>
        </p:spPr>
      </p:pic>
      <p:sp>
        <p:nvSpPr>
          <p:cNvPr id="10" name="Text Box 106">
            <a:extLst>
              <a:ext uri="{FF2B5EF4-FFF2-40B4-BE49-F238E27FC236}">
                <a16:creationId xmlns:a16="http://schemas.microsoft.com/office/drawing/2014/main" id="{C45F344A-2297-4108-9758-537704317C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6381" y="4685005"/>
            <a:ext cx="3394711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empus Sans ITC" panose="04020404030D07020202" pitchFamily="82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3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Условные обозначения:</a:t>
            </a: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[</a:t>
            </a:r>
            <a:r>
              <a:rPr kumimoji="0" lang="ru-RU" altLang="ru-RU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- начало работ</a:t>
            </a: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ru-RU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]</a:t>
            </a:r>
            <a:r>
              <a:rPr kumimoji="0" lang="ru-RU" altLang="ru-RU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- завершение работ</a:t>
            </a: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- текущее время</a:t>
            </a:r>
          </a:p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350" b="1" i="0" u="none" strike="noStrike" kern="1200" cap="none" spc="0" normalizeH="0" baseline="0" noProof="0" dirty="0">
              <a:ln>
                <a:noFill/>
              </a:ln>
              <a:solidFill>
                <a:srgbClr val="00336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122C100-535D-4D0D-BA52-8BFD957E5B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6381" y="5532870"/>
            <a:ext cx="132599" cy="256055"/>
          </a:xfrm>
          <a:prstGeom prst="rect">
            <a:avLst/>
          </a:prstGeom>
        </p:spPr>
      </p:pic>
      <p:sp>
        <p:nvSpPr>
          <p:cNvPr id="13" name="Rectangle 2">
            <a:extLst>
              <a:ext uri="{FF2B5EF4-FFF2-40B4-BE49-F238E27FC236}">
                <a16:creationId xmlns:a16="http://schemas.microsoft.com/office/drawing/2014/main" id="{102BFE85-386D-4AB6-8C45-B28E3EA830D8}"/>
              </a:ext>
            </a:extLst>
          </p:cNvPr>
          <p:cNvSpPr txBox="1">
            <a:spLocks noChangeArrowheads="1"/>
          </p:cNvSpPr>
          <p:nvPr/>
        </p:nvSpPr>
        <p:spPr>
          <a:xfrm>
            <a:off x="1815465" y="1197103"/>
            <a:ext cx="8372475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925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j-ea"/>
                <a:cs typeface="+mj-cs"/>
              </a:rPr>
              <a:t>Форматы планирования:</a:t>
            </a:r>
          </a:p>
          <a:p>
            <a:pPr marL="0" marR="0" lvl="0" indent="0" algn="l" defTabSz="68583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г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рафик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Ганта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, сетевой график, дорожная карта</a:t>
            </a:r>
          </a:p>
          <a:p>
            <a:pPr marL="257188" marR="0" lvl="0" indent="-257188" algn="l" defTabSz="68583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  <a:p>
            <a:pPr marL="0" marR="0" lvl="0" indent="0" algn="ctr" defTabSz="68583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925" b="0" i="0" u="none" strike="noStrike" kern="1200" cap="none" spc="0" normalizeH="0" baseline="0" noProof="0" dirty="0">
              <a:ln>
                <a:noFill/>
              </a:ln>
              <a:solidFill>
                <a:srgbClr val="91612F"/>
              </a:solidFill>
              <a:effectLst/>
              <a:uLnTx/>
              <a:uFillTx/>
              <a:latin typeface="Linux Biolinum"/>
              <a:ea typeface="+mj-ea"/>
              <a:cs typeface="+mj-cs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0E80B47-3607-4E9C-861E-BA8DB06240A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03" t="19434" r="10453" b="9461"/>
          <a:stretch/>
        </p:blipFill>
        <p:spPr>
          <a:xfrm>
            <a:off x="1815465" y="1720811"/>
            <a:ext cx="5653188" cy="304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792361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E10AAAA7-54E3-4F40-8E2C-206FC80F529F}"/>
              </a:ext>
            </a:extLst>
          </p:cNvPr>
          <p:cNvGraphicFramePr>
            <a:graphicFrameLocks noGrp="1"/>
          </p:cNvGraphicFramePr>
          <p:nvPr/>
        </p:nvGraphicFramePr>
        <p:xfrm>
          <a:off x="2061210" y="1397000"/>
          <a:ext cx="8046720" cy="3892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470">
                  <a:extLst>
                    <a:ext uri="{9D8B030D-6E8A-4147-A177-3AD203B41FA5}">
                      <a16:colId xmlns:a16="http://schemas.microsoft.com/office/drawing/2014/main" val="4041225672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1287988834"/>
                    </a:ext>
                  </a:extLst>
                </a:gridCol>
                <a:gridCol w="2880360">
                  <a:extLst>
                    <a:ext uri="{9D8B030D-6E8A-4147-A177-3AD203B41FA5}">
                      <a16:colId xmlns:a16="http://schemas.microsoft.com/office/drawing/2014/main" val="3641438956"/>
                    </a:ext>
                  </a:extLst>
                </a:gridCol>
                <a:gridCol w="1337310">
                  <a:extLst>
                    <a:ext uri="{9D8B030D-6E8A-4147-A177-3AD203B41FA5}">
                      <a16:colId xmlns:a16="http://schemas.microsoft.com/office/drawing/2014/main" val="3309823625"/>
                    </a:ext>
                  </a:extLst>
                </a:gridCol>
                <a:gridCol w="1154430">
                  <a:extLst>
                    <a:ext uri="{9D8B030D-6E8A-4147-A177-3AD203B41FA5}">
                      <a16:colId xmlns:a16="http://schemas.microsoft.com/office/drawing/2014/main" val="1776829768"/>
                    </a:ext>
                  </a:extLst>
                </a:gridCol>
              </a:tblGrid>
              <a:tr h="278130">
                <a:tc>
                  <a:txBody>
                    <a:bodyPr/>
                    <a:lstStyle/>
                    <a:p>
                      <a:r>
                        <a:rPr lang="ru-RU" sz="1300" dirty="0"/>
                        <a:t>№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работ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Результат/ показатель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Сроки</a:t>
                      </a:r>
                      <a:endParaRPr kumimoji="0" lang="ru-RU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Ответственный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411397087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Разработка проектной идеи</a:t>
                      </a: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Презентация на Форуме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02.11.18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652077443"/>
                  </a:ext>
                </a:extLst>
              </a:tr>
              <a:tr h="498920"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Подготовка и размещение документов</a:t>
                      </a: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Соглашение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Проектная заявка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работы</a:t>
                      </a: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31.01.19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20967253"/>
                  </a:ext>
                </a:extLst>
              </a:tr>
              <a:tr h="330898"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виртуальной странички</a:t>
                      </a:r>
                      <a:r>
                        <a:rPr kumimoji="0" lang="ru-RU" sz="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пилотной площадки в Проектном офисе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Материалы о ПП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31.01.19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91209594"/>
                  </a:ext>
                </a:extLst>
              </a:tr>
              <a:tr h="330898"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координатора ПП в учебно-проектировочном семинаре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Удостоверение 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06.12.18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056393593"/>
                  </a:ext>
                </a:extLst>
              </a:tr>
              <a:tr h="330898"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тематического педсовета ПП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фото-/видео- материалы, анонс программы (новости)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31.01.19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36336791"/>
                  </a:ext>
                </a:extLst>
              </a:tr>
              <a:tr h="498920"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в образовательных и научно – методических мероприятиях ГАУ ДПО ПК ИРО</a:t>
                      </a: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Сертификаты об участии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– октябрь 2019 г.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554903924"/>
                  </a:ext>
                </a:extLst>
              </a:tr>
              <a:tr h="501777"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Апробация</a:t>
                      </a: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Размещение на виртуальной странице пилотной площадки фото-,видеоматериалов, методических разработок 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– октябрь 2019 г.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820257062"/>
                  </a:ext>
                </a:extLst>
              </a:tr>
              <a:tr h="843534">
                <a:tc>
                  <a:txBody>
                    <a:bodyPr/>
                    <a:lstStyle/>
                    <a:p>
                      <a:endParaRPr lang="ru-RU" sz="13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Подготовка и презентация образовательных продуктов, разработанных в рамках региональных пилотных проектов, презентация результатов инновационной работы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Размещение на виртуальной странице пилотной площадки образовательных продуктов, разработанных в рамках региональных пилотных проектов 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01.11.19</a:t>
                      </a:r>
                      <a:endParaRPr kumimoji="0" lang="ru-RU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 horzOverflow="overflow"/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369556201"/>
                  </a:ext>
                </a:extLst>
              </a:tr>
            </a:tbl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113235D-6907-4216-B0F9-F67CDD0E9D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7455" y="4451163"/>
            <a:ext cx="3500952" cy="346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682223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D695CA8-E418-4EBE-A2EB-D3803F63D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711" y="2134577"/>
            <a:ext cx="6287046" cy="3024422"/>
          </a:xfrm>
          <a:prstGeom prst="rect">
            <a:avLst/>
          </a:prstGeom>
        </p:spPr>
      </p:pic>
      <p:sp>
        <p:nvSpPr>
          <p:cNvPr id="207875" name="Объект 2"/>
          <p:cNvSpPr>
            <a:spLocks noGrp="1"/>
          </p:cNvSpPr>
          <p:nvPr>
            <p:ph idx="1"/>
          </p:nvPr>
        </p:nvSpPr>
        <p:spPr>
          <a:xfrm>
            <a:off x="5272404" y="2383205"/>
            <a:ext cx="8229600" cy="3394472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750"/>
              </a:spcAft>
              <a:buFont typeface="Wingdings" panose="05000000000000000000" pitchFamily="2" charset="2"/>
              <a:buChar char="ü"/>
            </a:pPr>
            <a:r>
              <a:rPr lang="ru-RU" altLang="ru-RU" sz="1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смысл полученных результатов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  <a:buFont typeface="Wingdings" panose="05000000000000000000" pitchFamily="2" charset="2"/>
              <a:buChar char="ü"/>
            </a:pPr>
            <a:r>
              <a:rPr lang="ru-RU" altLang="ru-RU" sz="1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соотношение полученных результатов </a:t>
            </a:r>
          </a:p>
          <a:p>
            <a:pPr marL="0" indent="0" algn="just">
              <a:lnSpc>
                <a:spcPct val="115000"/>
              </a:lnSpc>
              <a:spcAft>
                <a:spcPts val="750"/>
              </a:spcAft>
              <a:buNone/>
            </a:pPr>
            <a:r>
              <a:rPr lang="ru-RU" altLang="ru-RU" sz="1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с уже имеющимися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  <a:buFont typeface="Wingdings" panose="05000000000000000000" pitchFamily="2" charset="2"/>
              <a:buChar char="ü"/>
            </a:pPr>
            <a:r>
              <a:rPr lang="ru-RU" altLang="ru-RU" sz="1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перспективы дальнейших исследований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  <a:buFont typeface="Wingdings" panose="05000000000000000000" pitchFamily="2" charset="2"/>
              <a:buChar char="ü"/>
            </a:pPr>
            <a:r>
              <a:rPr lang="ru-RU" altLang="ru-RU" sz="1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рекомендации</a:t>
            </a:r>
            <a:endParaRPr lang="ru-RU" altLang="ru-RU" sz="18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839993" y="2534681"/>
            <a:ext cx="2167716" cy="1288192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55000" lnSpcReduction="20000"/>
          </a:bodyPr>
          <a:lstStyle/>
          <a:p>
            <a:pPr marL="0" marR="0" lvl="0" indent="0" algn="ctr" defTabSz="8572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4350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n-ea"/>
                <a:cs typeface="+mn-cs"/>
              </a:rPr>
              <a:t>Выводы, </a:t>
            </a:r>
          </a:p>
          <a:p>
            <a:pPr marL="0" marR="0" lvl="0" indent="0" algn="ctr" defTabSz="8572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50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n-ea"/>
                <a:cs typeface="+mn-cs"/>
              </a:rPr>
              <a:t>интерпретация </a:t>
            </a:r>
          </a:p>
          <a:p>
            <a:pPr marL="0" marR="0" lvl="0" indent="0" algn="ctr" defTabSz="8572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50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n-ea"/>
                <a:cs typeface="+mn-cs"/>
              </a:rPr>
              <a:t>(знание о знании)</a:t>
            </a:r>
            <a:r>
              <a:rPr kumimoji="0" lang="ru-RU" altLang="ru-RU" sz="4350" b="0" i="0" u="none" strike="noStrike" kern="1200" cap="none" spc="0" normalizeH="0" baseline="0" noProof="0" dirty="0">
                <a:ln>
                  <a:noFill/>
                </a:ln>
                <a:solidFill>
                  <a:srgbClr val="91612F"/>
                </a:solidFill>
                <a:effectLst/>
                <a:uLnTx/>
                <a:uFillTx/>
                <a:latin typeface="Linux Biolinum"/>
                <a:ea typeface="+mn-ea"/>
                <a:cs typeface="+mn-cs"/>
              </a:rPr>
              <a:t>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47977B5-D819-47A4-96EB-3247995672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87" y="-18788"/>
            <a:ext cx="3651422" cy="240199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>
            <a:extLst>
              <a:ext uri="{FF2B5EF4-FFF2-40B4-BE49-F238E27FC236}">
                <a16:creationId xmlns:a16="http://schemas.microsoft.com/office/drawing/2014/main" id="{DD7EA97A-4A9D-40EA-91EA-A73E5E2D18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198041" y="5030160"/>
            <a:ext cx="248098" cy="540985"/>
          </a:xfrm>
          <a:prstGeom prst="rect">
            <a:avLst/>
          </a:prstGeom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3EED5998-5ABF-4B9D-A5EF-66B867C231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214028" y="4381256"/>
            <a:ext cx="248098" cy="5409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70885C6-FF39-4FFE-A080-ED3CA64EE8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214028" y="3787968"/>
            <a:ext cx="248097" cy="540985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B25FBC23-478C-4B19-BCF2-D29619C9BE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248758" y="1917501"/>
            <a:ext cx="248096" cy="540985"/>
          </a:xfrm>
          <a:prstGeom prst="rect">
            <a:avLst/>
          </a:prstGeom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8A77029-102A-4783-94CE-6B5CF9140A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248758" y="1290399"/>
            <a:ext cx="248096" cy="526074"/>
          </a:xfrm>
          <a:prstGeom prst="rect">
            <a:avLst/>
          </a:prstGeom>
        </p:spPr>
      </p:pic>
      <p:sp>
        <p:nvSpPr>
          <p:cNvPr id="114690" name="Заголовок 1">
            <a:extLst>
              <a:ext uri="{FF2B5EF4-FFF2-40B4-BE49-F238E27FC236}">
                <a16:creationId xmlns:a16="http://schemas.microsoft.com/office/drawing/2014/main" id="{178118C2-15B7-4BD5-9F2D-83EB8E14F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678" y="1942291"/>
            <a:ext cx="2400300" cy="857250"/>
          </a:xfrm>
        </p:spPr>
        <p:txBody>
          <a:bodyPr>
            <a:normAutofit fontScale="90000"/>
          </a:bodyPr>
          <a:lstStyle/>
          <a:p>
            <a:pPr algn="l" eaLnBrk="1" hangingPunct="1"/>
            <a:br>
              <a:rPr lang="ru-RU" altLang="ru-RU" sz="2400" dirty="0"/>
            </a:br>
            <a:r>
              <a:rPr lang="ru-RU" altLang="ru-RU" sz="2100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Аннотация</a:t>
            </a:r>
            <a:br>
              <a:rPr lang="ru-RU" altLang="ru-RU" sz="2100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</a:br>
            <a:r>
              <a:rPr lang="ru-RU" altLang="ru-RU" sz="2100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(идея проекта)</a:t>
            </a:r>
            <a:br>
              <a:rPr lang="ru-RU" altLang="ru-RU" sz="2100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</a:br>
            <a:r>
              <a:rPr lang="ru-RU" altLang="ru-RU" sz="1500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(до 5-ти предложений)</a:t>
            </a:r>
          </a:p>
        </p:txBody>
      </p:sp>
      <p:sp>
        <p:nvSpPr>
          <p:cNvPr id="114691" name="Содержимое 2">
            <a:extLst>
              <a:ext uri="{FF2B5EF4-FFF2-40B4-BE49-F238E27FC236}">
                <a16:creationId xmlns:a16="http://schemas.microsoft.com/office/drawing/2014/main" id="{860A9CCE-BA7E-454B-848A-1642B7D9D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978" y="1417321"/>
            <a:ext cx="6137798" cy="385943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1.  Какую проблему необходимо было решить?</a:t>
            </a:r>
            <a:r>
              <a:rPr lang="ru-RU" sz="1800" dirty="0">
                <a:solidFill>
                  <a:srgbClr val="91612F"/>
                </a:solidFill>
                <a:latin typeface="Calibri"/>
              </a:rPr>
              <a:t> формулировка </a:t>
            </a:r>
            <a:r>
              <a:rPr lang="ru-RU" sz="1800" dirty="0" err="1">
                <a:solidFill>
                  <a:srgbClr val="91612F"/>
                </a:solidFill>
                <a:latin typeface="Calibri"/>
              </a:rPr>
              <a:t>кейсового</a:t>
            </a:r>
            <a:r>
              <a:rPr lang="ru-RU" sz="1800" dirty="0">
                <a:solidFill>
                  <a:srgbClr val="91612F"/>
                </a:solidFill>
                <a:latin typeface="Calibri"/>
              </a:rPr>
              <a:t> задания (проблемы)</a:t>
            </a:r>
            <a:endParaRPr lang="ru-RU" altLang="ru-RU" sz="1800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2.  Почему это важно?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1800" dirty="0">
                <a:latin typeface="Times New Roman" panose="02020603050405020304" pitchFamily="18" charset="0"/>
              </a:rPr>
              <a:t>социальная значимость - для социального проекта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1800" dirty="0">
                <a:latin typeface="Times New Roman" panose="02020603050405020304" pitchFamily="18" charset="0"/>
              </a:rPr>
              <a:t>научная новизна и практическая значимость - для исследования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1800" dirty="0">
                <a:latin typeface="Times New Roman" panose="02020603050405020304" pitchFamily="18" charset="0"/>
              </a:rPr>
              <a:t>перспективность рынков сбыта нового продукта (услуги) – для бизнес- идеи</a:t>
            </a:r>
          </a:p>
          <a:p>
            <a:pPr marL="0" indent="0"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3.  Для кого выполняется проект (целевая группа) (для социального проекта и бизнес идеи)?</a:t>
            </a:r>
          </a:p>
          <a:p>
            <a:pPr marL="0" indent="0"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4. Как и с помощью чего вы решаете проблему? (В чем состоит проектное решение?) </a:t>
            </a:r>
          </a:p>
          <a:p>
            <a:pPr marL="0" indent="0"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5.  Какие результаты, продукты, услуги получены (планируется получить)?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>
            <a:off x="1386836" y="3172543"/>
            <a:ext cx="845609" cy="231385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68369" y="4775797"/>
            <a:ext cx="2282543" cy="224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29717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>
            <a:extLst>
              <a:ext uri="{FF2B5EF4-FFF2-40B4-BE49-F238E27FC236}">
                <a16:creationId xmlns:a16="http://schemas.microsoft.com/office/drawing/2014/main" id="{DD7EA97A-4A9D-40EA-91EA-A73E5E2D18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676945" y="3438847"/>
            <a:ext cx="186074" cy="405739"/>
          </a:xfrm>
          <a:prstGeom prst="rect">
            <a:avLst/>
          </a:prstGeom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3EED5998-5ABF-4B9D-A5EF-66B867C231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676946" y="4266797"/>
            <a:ext cx="186074" cy="4057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70885C6-FF39-4FFE-A080-ED3CA64EE8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693338" y="3840976"/>
            <a:ext cx="186073" cy="405739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B25FBC23-478C-4B19-BCF2-D29619C9BE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684521" y="2059207"/>
            <a:ext cx="186072" cy="405739"/>
          </a:xfrm>
          <a:prstGeom prst="rect">
            <a:avLst/>
          </a:prstGeom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8A77029-102A-4783-94CE-6B5CF9140A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5400000">
            <a:off x="4710569" y="1825049"/>
            <a:ext cx="186072" cy="394556"/>
          </a:xfrm>
          <a:prstGeom prst="rect">
            <a:avLst/>
          </a:prstGeom>
        </p:spPr>
      </p:pic>
      <p:sp>
        <p:nvSpPr>
          <p:cNvPr id="114690" name="Заголовок 1">
            <a:extLst>
              <a:ext uri="{FF2B5EF4-FFF2-40B4-BE49-F238E27FC236}">
                <a16:creationId xmlns:a16="http://schemas.microsoft.com/office/drawing/2014/main" id="{178118C2-15B7-4BD5-9F2D-83EB8E14F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9760" y="2313968"/>
            <a:ext cx="1800225" cy="642938"/>
          </a:xfrm>
        </p:spPr>
        <p:txBody>
          <a:bodyPr>
            <a:normAutofit fontScale="90000"/>
          </a:bodyPr>
          <a:lstStyle/>
          <a:p>
            <a:pPr algn="l" eaLnBrk="1" hangingPunct="1"/>
            <a:br>
              <a:rPr lang="ru-RU" altLang="ru-RU" sz="1800" dirty="0"/>
            </a:br>
            <a:r>
              <a:rPr lang="ru-RU" altLang="ru-RU" sz="1575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Аннотация, идея проекта, теги </a:t>
            </a:r>
            <a:br>
              <a:rPr lang="ru-RU" altLang="ru-RU" sz="1575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</a:br>
            <a:r>
              <a:rPr lang="ru-RU" altLang="ru-RU" sz="1575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(</a:t>
            </a:r>
            <a:r>
              <a:rPr lang="en-US" sz="1547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abstract</a:t>
            </a:r>
            <a:r>
              <a:rPr lang="ru-RU" altLang="ru-RU" sz="1547" dirty="0">
                <a:solidFill>
                  <a:srgbClr val="91612F"/>
                </a:solidFill>
                <a:latin typeface="Linux Biolinum"/>
                <a:ea typeface="+mn-ea"/>
                <a:cs typeface="+mn-cs"/>
              </a:rPr>
              <a:t>)</a:t>
            </a:r>
          </a:p>
        </p:txBody>
      </p:sp>
      <p:sp>
        <p:nvSpPr>
          <p:cNvPr id="114691" name="Содержимое 2">
            <a:extLst>
              <a:ext uri="{FF2B5EF4-FFF2-40B4-BE49-F238E27FC236}">
                <a16:creationId xmlns:a16="http://schemas.microsoft.com/office/drawing/2014/main" id="{860A9CCE-BA7E-454B-848A-1642B7D9D5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9984" y="1920242"/>
            <a:ext cx="4603349" cy="2894579"/>
          </a:xfrm>
        </p:spPr>
        <p:txBody>
          <a:bodyPr>
            <a:normAutofit fontScale="92500"/>
          </a:bodyPr>
          <a:lstStyle/>
          <a:p>
            <a:pPr marL="321469" indent="-321469">
              <a:buAutoNum type="arabicPeriod"/>
            </a:pPr>
            <a:r>
              <a:rPr lang="ru-RU" altLang="ru-RU" sz="1350" dirty="0">
                <a:latin typeface="Times New Roman" panose="02020603050405020304" pitchFamily="18" charset="0"/>
              </a:rPr>
              <a:t>Какую проблему необходимо было решить?</a:t>
            </a:r>
            <a:r>
              <a:rPr lang="ru-RU" sz="1350" dirty="0">
                <a:solidFill>
                  <a:srgbClr val="91612F"/>
                </a:solidFill>
                <a:latin typeface="Calibri"/>
              </a:rPr>
              <a:t> </a:t>
            </a:r>
          </a:p>
          <a:p>
            <a:pPr marL="0" indent="0">
              <a:buNone/>
            </a:pPr>
            <a:r>
              <a:rPr lang="ru-RU" altLang="ru-RU" sz="1350" dirty="0">
                <a:latin typeface="Times New Roman" panose="02020603050405020304" pitchFamily="18" charset="0"/>
              </a:rPr>
              <a:t>2.  Почему это важно?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1350" dirty="0">
                <a:latin typeface="Times New Roman" panose="02020603050405020304" pitchFamily="18" charset="0"/>
              </a:rPr>
              <a:t>социальная значимость - для социального проекта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1350" dirty="0">
                <a:latin typeface="Times New Roman" panose="02020603050405020304" pitchFamily="18" charset="0"/>
              </a:rPr>
              <a:t>научная новизна и практическая значимость - для исследования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1350" dirty="0">
                <a:latin typeface="Times New Roman" panose="02020603050405020304" pitchFamily="18" charset="0"/>
              </a:rPr>
              <a:t>перспективность рынков сбыта нового продукта (услуги) – для бизнес- идеи</a:t>
            </a:r>
          </a:p>
          <a:p>
            <a:pPr marL="0" indent="0">
              <a:buNone/>
            </a:pPr>
            <a:r>
              <a:rPr lang="ru-RU" altLang="ru-RU" sz="1350" dirty="0">
                <a:latin typeface="Times New Roman" panose="02020603050405020304" pitchFamily="18" charset="0"/>
              </a:rPr>
              <a:t>3.  Для кого выполняется проект (целевая группа) (для социального проекта и бизнес идеи)?</a:t>
            </a:r>
          </a:p>
          <a:p>
            <a:pPr marL="0" indent="0">
              <a:buNone/>
            </a:pPr>
            <a:r>
              <a:rPr lang="ru-RU" altLang="ru-RU" sz="1350" dirty="0">
                <a:latin typeface="Times New Roman" panose="02020603050405020304" pitchFamily="18" charset="0"/>
              </a:rPr>
              <a:t>4. Как и с помощью чего вы решаете проблему? (В чем состоит проектное решение, в чем новизна предлагаемого решения?) </a:t>
            </a:r>
          </a:p>
          <a:p>
            <a:pPr marL="0" indent="0">
              <a:buNone/>
            </a:pPr>
            <a:r>
              <a:rPr lang="ru-RU" altLang="ru-RU" sz="1350" dirty="0">
                <a:latin typeface="Times New Roman" panose="02020603050405020304" pitchFamily="18" charset="0"/>
              </a:rPr>
              <a:t>5.  Какие результаты, продукты, услуги получены (планируется получить)?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F998A8-9ECF-4948-B32B-B273D5B019D2}"/>
              </a:ext>
            </a:extLst>
          </p:cNvPr>
          <p:cNvSpPr txBox="1"/>
          <p:nvPr/>
        </p:nvSpPr>
        <p:spPr>
          <a:xfrm>
            <a:off x="3417094" y="1308322"/>
            <a:ext cx="4117730" cy="3844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429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rPr>
              <a:t>Как ёмко описать, то что вы сделали? </a:t>
            </a:r>
          </a:p>
        </p:txBody>
      </p:sp>
    </p:spTree>
    <p:extLst>
      <p:ext uri="{BB962C8B-B14F-4D97-AF65-F5344CB8AC3E}">
        <p14:creationId xmlns:p14="http://schemas.microsoft.com/office/powerpoint/2010/main" val="4269850020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86" y="-99392"/>
            <a:ext cx="4520607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520" y="620688"/>
            <a:ext cx="3610744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en-US" sz="2800" b="1" dirty="0">
                <a:solidFill>
                  <a:srgbClr val="00285A"/>
                </a:solidFill>
                <a:latin typeface="Poppins"/>
              </a:rPr>
              <a:t>Elevator Pitch</a:t>
            </a:r>
            <a:br>
              <a:rPr lang="ru-RU" sz="2800" b="1" dirty="0">
                <a:solidFill>
                  <a:srgbClr val="00285A"/>
                </a:solidFill>
                <a:latin typeface="Poppins"/>
              </a:rPr>
            </a:br>
            <a:r>
              <a:rPr lang="ru-RU" sz="2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n-cs"/>
              </a:rPr>
              <a:t>«Презентации для лифта»</a:t>
            </a:r>
            <a:br>
              <a:rPr lang="ru-RU" sz="2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n-cs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18995" y="1412777"/>
            <a:ext cx="4320480" cy="45259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Представление себя </a:t>
            </a:r>
          </a:p>
          <a:p>
            <a:pPr marL="0" indent="0">
              <a:buNone/>
            </a:pPr>
            <a:r>
              <a:rPr lang="ru-RU" sz="18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(Почему я должен слушать вас?)</a:t>
            </a:r>
          </a:p>
          <a:p>
            <a:pPr mar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2. Боль клиента</a:t>
            </a:r>
          </a:p>
          <a:p>
            <a:pPr marL="0" indent="0">
              <a:buNone/>
            </a:pPr>
            <a:r>
              <a:rPr lang="ru-RU" sz="18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(Почему это важно слушателю?)</a:t>
            </a:r>
          </a:p>
          <a:p>
            <a:pPr mar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3. Решение</a:t>
            </a:r>
          </a:p>
          <a:p>
            <a:pPr marL="0" indent="0">
              <a:buNone/>
            </a:pPr>
            <a:r>
              <a:rPr lang="ru-RU" sz="18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(Как мы решим вашу проблему?</a:t>
            </a:r>
          </a:p>
          <a:p>
            <a:pPr mar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4. Уникальность решения </a:t>
            </a:r>
          </a:p>
          <a:p>
            <a:pPr marL="0" indent="0">
              <a:buNone/>
            </a:pPr>
            <a:r>
              <a:rPr lang="ru-RU" sz="18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(Почему наше решение лучше?)</a:t>
            </a:r>
          </a:p>
          <a:p>
            <a:pPr marL="0" indent="0">
              <a:buNone/>
            </a:pPr>
            <a:r>
              <a:rPr lang="ru-RU" sz="20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5. Приятный осадок</a:t>
            </a:r>
          </a:p>
          <a:p>
            <a:pPr marL="0" indent="0">
              <a:buNone/>
            </a:pPr>
            <a:r>
              <a:rPr lang="ru-RU" sz="1800" b="1" dirty="0">
                <a:solidFill>
                  <a:prstClr val="black"/>
                </a:solidFill>
                <a:latin typeface="Segoe Print" panose="02000600000000000000" pitchFamily="2" charset="0"/>
                <a:ea typeface="Times New Roman"/>
                <a:cs typeface="+mj-cs"/>
              </a:rPr>
              <a:t>(Почему нас запомнят?)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14"/>
          <a:stretch/>
        </p:blipFill>
        <p:spPr bwMode="auto">
          <a:xfrm>
            <a:off x="1919541" y="2132865"/>
            <a:ext cx="3613355" cy="393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5566451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85D376-8071-44C3-8260-713C2989EB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1316" y="5187770"/>
            <a:ext cx="12333316" cy="174345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DED911-D384-416C-9956-00345AF0B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968683-4B43-40E5-96D8-A266FF0AC541}"/>
              </a:ext>
            </a:extLst>
          </p:cNvPr>
          <p:cNvSpPr txBox="1"/>
          <p:nvPr/>
        </p:nvSpPr>
        <p:spPr>
          <a:xfrm>
            <a:off x="288581" y="5203767"/>
            <a:ext cx="14502212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4 ЧАСТЬ ЧЕЛОВЕК СОЦИАЛЬНЫЙ</a:t>
            </a: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ФОРМИРОВАНИЕ КОММУНИКАТИВНЫХ УУД СРЕДСТВАМИ </a:t>
            </a: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ИНТЕРАКЦИИ </a:t>
            </a: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9E9BF6-417C-4BC9-84FB-3C0C6029B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1316" y="-549904"/>
            <a:ext cx="12333316" cy="5753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070983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7A56E54E-AB44-494C-A7BB-8BB4C0C338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801" y="-248837"/>
            <a:ext cx="5537200" cy="806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053250-FDFD-4E7A-9043-A61ADA3A3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0A17C5-E747-4389-8AED-36F6B5B5A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6070601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-apple-system"/>
              </a:rPr>
              <a:t>А мы уже помирились. Потому что совместный труд для моей пользы — объединяет</a:t>
            </a:r>
            <a:endParaRPr lang="ru-RU" dirty="0"/>
          </a:p>
        </p:txBody>
      </p:sp>
      <p:pic>
        <p:nvPicPr>
          <p:cNvPr id="3074" name="Picture 2" descr="https://sun9-24.userapi.com/s/v1/ig1/e_g7N5AGIU5fEvlH0xVypGvdkNM-RwVMx4W4pyrtj6j_ydrOZK7nh4KG22MDI49irIWbBxXi.jpg?quality=96&amp;as=32x34,48x51,72x76,108x114,160x168,240x253,360x379,457x481&amp;from=bu&amp;cs=457x0">
            <a:extLst>
              <a:ext uri="{FF2B5EF4-FFF2-40B4-BE49-F238E27FC236}">
                <a16:creationId xmlns:a16="http://schemas.microsoft.com/office/drawing/2014/main" id="{45DB9E09-4470-44BE-9F10-C292FA745F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800" y="969435"/>
            <a:ext cx="4673683" cy="4919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3494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963" y="-232432"/>
            <a:ext cx="2476384" cy="785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DE499A0-CED1-48B9-9F2D-8D5760B731C5}"/>
              </a:ext>
            </a:extLst>
          </p:cNvPr>
          <p:cNvSpPr txBox="1"/>
          <p:nvPr/>
        </p:nvSpPr>
        <p:spPr>
          <a:xfrm>
            <a:off x="2452691" y="1143119"/>
            <a:ext cx="5143500" cy="1138769"/>
          </a:xfrm>
          <a:prstGeom prst="rect">
            <a:avLst/>
          </a:prstGeom>
          <a:noFill/>
        </p:spPr>
        <p:txBody>
          <a:bodyPr wrap="square" lIns="91424" tIns="45718" rIns="91424" bIns="45718">
            <a:spAutoFit/>
          </a:bodyPr>
          <a:lstStyle/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Семь рыцарских добродетелей: владение копьем, фехтование, езда верхом, плавание, охота, игра в шахматы, пение сонат и игра на музыкальном инструменте.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B20C0E-5172-4230-A771-C4F873484A0F}"/>
              </a:ext>
            </a:extLst>
          </p:cNvPr>
          <p:cNvSpPr txBox="1"/>
          <p:nvPr/>
        </p:nvSpPr>
        <p:spPr>
          <a:xfrm>
            <a:off x="2488408" y="2889843"/>
            <a:ext cx="4572000" cy="359072"/>
          </a:xfrm>
          <a:prstGeom prst="rect">
            <a:avLst/>
          </a:prstGeom>
          <a:noFill/>
        </p:spPr>
        <p:txBody>
          <a:bodyPr wrap="square" lIns="91424" tIns="45718" rIns="91424" bIns="45718">
            <a:spAutoFit/>
          </a:bodyPr>
          <a:lstStyle/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Чтение, письмо, счет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5F6930-8704-41C7-A42E-14D288A4AA86}"/>
              </a:ext>
            </a:extLst>
          </p:cNvPr>
          <p:cNvSpPr txBox="1"/>
          <p:nvPr/>
        </p:nvSpPr>
        <p:spPr>
          <a:xfrm>
            <a:off x="2488421" y="3857691"/>
            <a:ext cx="5776419" cy="2226251"/>
          </a:xfrm>
          <a:prstGeom prst="rect">
            <a:avLst/>
          </a:prstGeom>
          <a:noFill/>
        </p:spPr>
        <p:txBody>
          <a:bodyPr wrap="square" lIns="91424" tIns="45718" rIns="91424" bIns="45718">
            <a:spAutoFit/>
          </a:bodyPr>
          <a:lstStyle/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Новая (функциональная) грамотность:</a:t>
            </a:r>
          </a:p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Математическая грамотность</a:t>
            </a:r>
          </a:p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Читательская грамотность</a:t>
            </a:r>
          </a:p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Естественнонаучная грамотность</a:t>
            </a:r>
          </a:p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Финансовая грамотность</a:t>
            </a:r>
          </a:p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Глобальные компетенции</a:t>
            </a:r>
          </a:p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Креативное мышление</a:t>
            </a:r>
          </a:p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Цифровая грамотность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8D9A27B-6770-42BD-8926-5E000F9DA7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5927" y="351991"/>
            <a:ext cx="1730456" cy="190436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652B0ED-5AAB-4643-A331-4D34D351E38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156" t="1388" r="13281" b="5555"/>
          <a:stretch/>
        </p:blipFill>
        <p:spPr>
          <a:xfrm>
            <a:off x="8598965" y="2466175"/>
            <a:ext cx="2548960" cy="174265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5EC6EF8-E4B1-4173-917F-F29D147382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5927" y="4208832"/>
            <a:ext cx="2383028" cy="2383027"/>
          </a:xfrm>
          <a:prstGeom prst="rect">
            <a:avLst/>
          </a:prstGeom>
        </p:spPr>
      </p:pic>
      <p:sp>
        <p:nvSpPr>
          <p:cNvPr id="16" name="TextBox 5">
            <a:extLst>
              <a:ext uri="{FF2B5EF4-FFF2-40B4-BE49-F238E27FC236}">
                <a16:creationId xmlns:a16="http://schemas.microsoft.com/office/drawing/2014/main" id="{18323CB2-7123-4DC3-B9C3-499428FF2D87}"/>
              </a:ext>
            </a:extLst>
          </p:cNvPr>
          <p:cNvSpPr txBox="1"/>
          <p:nvPr/>
        </p:nvSpPr>
        <p:spPr>
          <a:xfrm>
            <a:off x="254732" y="2557771"/>
            <a:ext cx="2030825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Эволюция</a:t>
            </a:r>
          </a:p>
          <a:p>
            <a:pPr marL="0" marR="0" lvl="0" indent="0" algn="l" defTabSz="85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грамотности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61904" y="3624546"/>
            <a:ext cx="216284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Грамотность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Чтение и письмо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Набор необходимых 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знаний и навыков 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для жизни </a:t>
            </a:r>
          </a:p>
        </p:txBody>
      </p:sp>
    </p:spTree>
    <p:extLst>
      <p:ext uri="{BB962C8B-B14F-4D97-AF65-F5344CB8AC3E}">
        <p14:creationId xmlns:p14="http://schemas.microsoft.com/office/powerpoint/2010/main" val="2600619839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594" y="417872"/>
            <a:ext cx="7436782" cy="4525963"/>
          </a:xfrm>
        </p:spPr>
        <p:txBody>
          <a:bodyPr>
            <a:normAutofit fontScale="55000" lnSpcReduction="20000"/>
          </a:bodyPr>
          <a:lstStyle/>
          <a:p>
            <a:endParaRPr lang="ru-RU" sz="36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sz="3500" i="1" dirty="0">
                <a:latin typeface="Times New Roman"/>
              </a:rPr>
              <a:t>3. Коммуникативные универсальные учебные действия </a:t>
            </a:r>
          </a:p>
          <a:p>
            <a:pPr marL="0" indent="0">
              <a:buNone/>
            </a:pPr>
            <a:r>
              <a:rPr lang="ru-RU" sz="3500" i="1" dirty="0">
                <a:latin typeface="Times New Roman"/>
              </a:rPr>
              <a:t>Выпускник научится: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осуществлять деловую коммуникацию как со сверстниками, так и со взрослыми (как внутри образовательной организации, так и за ее пределами), подбирать партнеров для деловой коммуникации исходя из соображений результативности взаимодействия, а не личных симпатий;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при осуществлении групповой работы быть как руководителем, так и членом команды в разных ролях (генератор идей, критик, исполнитель, выступающий, эксперт и т.д.);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координировать и выполнять работу в условиях реального, виртуального и комбинированного взаимодействия;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развернуто, логично и точно излагать свою точку зрения с использованием адекватных (устных и письменных) языковых средств;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распознавать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конфликтогенные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ситуации и предотвращать конфликты до их активной фазы, выстраивать деловую и образовательную коммуникацию, избегая личностных оценочных суждений. </a:t>
            </a:r>
          </a:p>
          <a:p>
            <a:endParaRPr lang="ru-RU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AC51ED4-1237-422A-934E-27162478BD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59994" t="30000" r="19666" b="16250"/>
          <a:stretch/>
        </p:blipFill>
        <p:spPr bwMode="auto">
          <a:xfrm>
            <a:off x="8196708" y="417872"/>
            <a:ext cx="3575698" cy="6023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64628057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388528-D45C-4EB1-A746-28E808706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00C3E3-7D46-490B-841F-84CA2CE24C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DE076B5A-0392-4E9F-A502-6B6F6A896ED0}"/>
              </a:ext>
            </a:extLst>
          </p:cNvPr>
          <p:cNvSpPr/>
          <p:nvPr/>
        </p:nvSpPr>
        <p:spPr>
          <a:xfrm>
            <a:off x="474390" y="2485450"/>
            <a:ext cx="2746919" cy="126913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бытийная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целостность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человека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491B8B86-A239-4EC5-9281-11595AAFE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153" y="2691785"/>
            <a:ext cx="290417" cy="59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AB34FE-3410-4107-B981-077B16DC28A3}"/>
              </a:ext>
            </a:extLst>
          </p:cNvPr>
          <p:cNvSpPr/>
          <p:nvPr/>
        </p:nvSpPr>
        <p:spPr>
          <a:xfrm>
            <a:off x="5575610" y="2564373"/>
            <a:ext cx="2540086" cy="72666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сознательное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ED09DB4-5CA8-4233-BAC3-90F352CEC68B}"/>
              </a:ext>
            </a:extLst>
          </p:cNvPr>
          <p:cNvSpPr/>
          <p:nvPr/>
        </p:nvSpPr>
        <p:spPr>
          <a:xfrm>
            <a:off x="4801082" y="3942323"/>
            <a:ext cx="2541502" cy="72666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деятельное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C688A41-E797-4F86-A455-D0073B9335E3}"/>
              </a:ext>
            </a:extLst>
          </p:cNvPr>
          <p:cNvSpPr/>
          <p:nvPr/>
        </p:nvSpPr>
        <p:spPr>
          <a:xfrm>
            <a:off x="3113570" y="5332973"/>
            <a:ext cx="2541502" cy="7266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 общественное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7849A210-A5FE-4B91-95CA-1A4DD1824664}"/>
              </a:ext>
            </a:extLst>
          </p:cNvPr>
          <p:cNvCxnSpPr>
            <a:cxnSpLocks/>
          </p:cNvCxnSpPr>
          <p:nvPr/>
        </p:nvCxnSpPr>
        <p:spPr>
          <a:xfrm flipV="1">
            <a:off x="3708199" y="2746523"/>
            <a:ext cx="1456334" cy="17926"/>
          </a:xfrm>
          <a:prstGeom prst="straightConnector1">
            <a:avLst/>
          </a:prstGeom>
          <a:noFill/>
          <a:ln w="25400" cap="flat" cmpd="sng" algn="ctr">
            <a:solidFill>
              <a:srgbClr val="C00000"/>
            </a:solidFill>
            <a:prstDash val="solid"/>
            <a:tailEnd type="arrow"/>
          </a:ln>
          <a:effectLst/>
        </p:spPr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8B192D6F-9AD4-4519-BAC9-6844AEABE755}"/>
              </a:ext>
            </a:extLst>
          </p:cNvPr>
          <p:cNvCxnSpPr>
            <a:cxnSpLocks/>
          </p:cNvCxnSpPr>
          <p:nvPr/>
        </p:nvCxnSpPr>
        <p:spPr>
          <a:xfrm>
            <a:off x="3211908" y="3705706"/>
            <a:ext cx="1079501" cy="382254"/>
          </a:xfrm>
          <a:prstGeom prst="straightConnector1">
            <a:avLst/>
          </a:prstGeom>
          <a:noFill/>
          <a:ln w="25400" cap="flat" cmpd="sng" algn="ctr">
            <a:solidFill>
              <a:srgbClr val="C00000"/>
            </a:solidFill>
            <a:prstDash val="solid"/>
            <a:tailEnd type="arrow"/>
          </a:ln>
          <a:effectLst/>
        </p:spPr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D6A64C78-0EA7-4034-8981-E44B11B498FF}"/>
              </a:ext>
            </a:extLst>
          </p:cNvPr>
          <p:cNvCxnSpPr>
            <a:cxnSpLocks/>
          </p:cNvCxnSpPr>
          <p:nvPr/>
        </p:nvCxnSpPr>
        <p:spPr>
          <a:xfrm>
            <a:off x="2493029" y="4119284"/>
            <a:ext cx="923667" cy="791001"/>
          </a:xfrm>
          <a:prstGeom prst="straightConnector1">
            <a:avLst/>
          </a:prstGeom>
          <a:noFill/>
          <a:ln w="25400" cap="flat" cmpd="sng" algn="ctr">
            <a:solidFill>
              <a:srgbClr val="C00000"/>
            </a:solidFill>
            <a:prstDash val="solid"/>
            <a:tailEnd type="arrow"/>
          </a:ln>
          <a:effectLst/>
        </p:spPr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624A6C0-4E07-94CD-FBB4-FC16CED19729}"/>
              </a:ext>
            </a:extLst>
          </p:cNvPr>
          <p:cNvSpPr txBox="1"/>
          <p:nvPr/>
        </p:nvSpPr>
        <p:spPr>
          <a:xfrm>
            <a:off x="6071833" y="587650"/>
            <a:ext cx="545277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Чем заполнены наши мысли?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Мы тратим уйму времени на мысли об отношениях: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родители, дети, приятели, мужчины и женщины,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сотрудники, начальники, коллеги, соседи: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остерегаться, дружить, жалеть, ругать, заботиться, 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 отношения сериалы, книги, анекдоты, сказки,…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163C8A-6DE7-1AD2-CC16-B6E1ABCCCD04}"/>
              </a:ext>
            </a:extLst>
          </p:cNvPr>
          <p:cNvSpPr txBox="1"/>
          <p:nvPr/>
        </p:nvSpPr>
        <p:spPr>
          <a:xfrm>
            <a:off x="7706394" y="4514784"/>
            <a:ext cx="3528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Чувства, переживания, эмоции, 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2E9B9C-4462-0026-5412-4ECCB4E2519A}"/>
              </a:ext>
            </a:extLst>
          </p:cNvPr>
          <p:cNvSpPr txBox="1"/>
          <p:nvPr/>
        </p:nvSpPr>
        <p:spPr>
          <a:xfrm>
            <a:off x="7930442" y="5127202"/>
            <a:ext cx="2541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EQ           IQ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47822D0-33BF-A9EE-04DB-0EED16D701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564" y="5677384"/>
            <a:ext cx="1579001" cy="23166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775A51F-694D-41C9-A81F-50E89374B3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85498" y="4271894"/>
            <a:ext cx="3802194" cy="213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791361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941" y="-239197"/>
            <a:ext cx="4992444" cy="7705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7DCA39B-E93E-4EE8-BE5F-2A825E7708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210"/>
          <a:stretch/>
        </p:blipFill>
        <p:spPr>
          <a:xfrm>
            <a:off x="4871863" y="0"/>
            <a:ext cx="7389041" cy="39992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81882" y="4427596"/>
            <a:ext cx="2302148" cy="192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572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Л.С. Выготский</a:t>
            </a:r>
          </a:p>
          <a:p>
            <a:pPr marL="0" marR="0" lvl="0" indent="0" algn="l" defTabSz="8572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об интеллектуальных </a:t>
            </a:r>
          </a:p>
          <a:p>
            <a:pPr marL="0" marR="0" lvl="0" indent="0" algn="l" defTabSz="8572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 аффективных компонентах</a:t>
            </a:r>
          </a:p>
          <a:p>
            <a:pPr marL="0" marR="0" lvl="0" indent="0" algn="l" defTabSz="8572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переживания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038" y="4290895"/>
            <a:ext cx="2028309" cy="2028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2">
            <a:extLst>
              <a:ext uri="{FF2B5EF4-FFF2-40B4-BE49-F238E27FC236}">
                <a16:creationId xmlns:a16="http://schemas.microsoft.com/office/drawing/2014/main" id="{829E307B-133F-93EF-9927-4033DBEF49B0}"/>
              </a:ext>
            </a:extLst>
          </p:cNvPr>
          <p:cNvSpPr txBox="1"/>
          <p:nvPr/>
        </p:nvSpPr>
        <p:spPr>
          <a:xfrm>
            <a:off x="756519" y="1007711"/>
            <a:ext cx="4480831" cy="38472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Путь ума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и путь сердца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Опыт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п</a:t>
            </a:r>
            <a:r>
              <a:rPr kumimoji="0" lang="ru-RU" sz="2500" b="1" i="1" u="none" strike="noStrike" kern="1200" cap="none" spc="0" normalizeH="0" baseline="0" noProof="0" dirty="0" err="1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ереживания</a:t>
            </a: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3B5D8E9-E22D-4A59-9B00-E0AD06516C9D}"/>
              </a:ext>
            </a:extLst>
          </p:cNvPr>
          <p:cNvSpPr/>
          <p:nvPr/>
        </p:nvSpPr>
        <p:spPr>
          <a:xfrm>
            <a:off x="9106540" y="5949872"/>
            <a:ext cx="3155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Ум, Воля, Чувства (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Репкин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В.В)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A9AF84-2449-45C4-87AD-9225A3D30D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1696" y="4290895"/>
            <a:ext cx="2613713" cy="141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2679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7F3413AB-6A67-4278-BB11-307B72DC56D0}"/>
              </a:ext>
            </a:extLst>
          </p:cNvPr>
          <p:cNvSpPr/>
          <p:nvPr/>
        </p:nvSpPr>
        <p:spPr>
          <a:xfrm>
            <a:off x="3398724" y="5168900"/>
            <a:ext cx="3071813" cy="9144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Естественные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(природные)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F50F5F94-3869-449D-808B-7E8E91D59641}"/>
              </a:ext>
            </a:extLst>
          </p:cNvPr>
          <p:cNvSpPr/>
          <p:nvPr/>
        </p:nvSpPr>
        <p:spPr>
          <a:xfrm>
            <a:off x="8399348" y="5097463"/>
            <a:ext cx="3143250" cy="1143000"/>
          </a:xfrm>
          <a:prstGeom prst="roundRect">
            <a:avLst/>
          </a:prstGeom>
          <a:solidFill>
            <a:srgbClr val="FF3300">
              <a:alpha val="7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Искусственные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(культурные, деятельностные) </a:t>
            </a:r>
          </a:p>
        </p:txBody>
      </p:sp>
      <p:sp>
        <p:nvSpPr>
          <p:cNvPr id="8" name="Двойная стрелка влево/вправо 7">
            <a:extLst>
              <a:ext uri="{FF2B5EF4-FFF2-40B4-BE49-F238E27FC236}">
                <a16:creationId xmlns:a16="http://schemas.microsoft.com/office/drawing/2014/main" id="{D6AC93D2-F75D-4A5D-8FA9-754175A475DE}"/>
              </a:ext>
            </a:extLst>
          </p:cNvPr>
          <p:cNvSpPr/>
          <p:nvPr/>
        </p:nvSpPr>
        <p:spPr>
          <a:xfrm>
            <a:off x="6756287" y="5383214"/>
            <a:ext cx="1216025" cy="48418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4672644-9FF9-4811-A2DF-210B9D519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189" y="478890"/>
            <a:ext cx="5848348" cy="4105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01650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379239-97E5-4DF8-931D-C988AE299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0"/>
            <a:ext cx="12890500" cy="166055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3A0CEE-8B73-F4E8-67A9-F7F847233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500" b="1" i="1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Первые источники выживания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BAAAF3-53DB-2540-A7E3-E5A9BDED9B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211" y="1728308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 не логика, а </a:t>
            </a:r>
          </a:p>
          <a:p>
            <a:pPr marL="0" indent="0">
              <a:buNone/>
            </a:pPr>
            <a:r>
              <a:rPr lang="ru-RU" dirty="0"/>
              <a:t>Испуг </a:t>
            </a:r>
          </a:p>
          <a:p>
            <a:pPr marL="0" indent="0">
              <a:buNone/>
            </a:pPr>
            <a:r>
              <a:rPr lang="ru-RU" dirty="0"/>
              <a:t>Осторожность</a:t>
            </a:r>
          </a:p>
          <a:p>
            <a:pPr marL="0" indent="0">
              <a:buNone/>
            </a:pPr>
            <a:r>
              <a:rPr lang="ru-RU" dirty="0"/>
              <a:t>Агрессивность </a:t>
            </a:r>
          </a:p>
          <a:p>
            <a:pPr marL="0" indent="0">
              <a:buNone/>
            </a:pPr>
            <a:r>
              <a:rPr lang="ru-RU" dirty="0"/>
              <a:t>Печаль </a:t>
            </a:r>
          </a:p>
          <a:p>
            <a:pPr marL="0" indent="0">
              <a:buNone/>
            </a:pPr>
            <a:r>
              <a:rPr lang="ru-RU" dirty="0"/>
              <a:t>Горе </a:t>
            </a:r>
          </a:p>
          <a:p>
            <a:pPr marL="0" indent="0">
              <a:buNone/>
            </a:pPr>
            <a:r>
              <a:rPr lang="ru-RU" dirty="0"/>
              <a:t>Радость</a:t>
            </a:r>
          </a:p>
          <a:p>
            <a:pPr marL="0" indent="0">
              <a:buNone/>
            </a:pPr>
            <a:r>
              <a:rPr lang="ru-RU" dirty="0"/>
              <a:t>Удивление</a:t>
            </a:r>
          </a:p>
          <a:p>
            <a:pPr marL="0" indent="0">
              <a:buNone/>
            </a:pPr>
            <a:r>
              <a:rPr lang="ru-RU" dirty="0"/>
              <a:t>Любовь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7509C8-AFDD-9A55-217C-9C2AE74520E2}"/>
              </a:ext>
            </a:extLst>
          </p:cNvPr>
          <p:cNvSpPr txBox="1"/>
          <p:nvPr/>
        </p:nvSpPr>
        <p:spPr>
          <a:xfrm>
            <a:off x="9244380" y="2031520"/>
            <a:ext cx="15258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Знание,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проживание,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управление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6EEF66-4D5A-7FF8-2FA9-50E1F4CBD658}"/>
              </a:ext>
            </a:extLst>
          </p:cNvPr>
          <p:cNvSpPr txBox="1"/>
          <p:nvPr/>
        </p:nvSpPr>
        <p:spPr>
          <a:xfrm>
            <a:off x="8416259" y="4904462"/>
            <a:ext cx="54265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Химические маркеры эмоций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Акситанцин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гармон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любви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3313D5-7350-C01A-7731-8CB55FA42BD7}"/>
              </a:ext>
            </a:extLst>
          </p:cNvPr>
          <p:cNvSpPr txBox="1"/>
          <p:nvPr/>
        </p:nvSpPr>
        <p:spPr>
          <a:xfrm>
            <a:off x="8416259" y="6077504"/>
            <a:ext cx="70305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Пролоктин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понижает боль утраты,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одиночества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42ADA-5E65-5C6C-4752-EDAC0D8C6659}"/>
              </a:ext>
            </a:extLst>
          </p:cNvPr>
          <p:cNvSpPr txBox="1"/>
          <p:nvPr/>
        </p:nvSpPr>
        <p:spPr>
          <a:xfrm>
            <a:off x="8416259" y="4001294"/>
            <a:ext cx="35881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Улыбка распознается первой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(70м. - расстояние для броска камнем)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11CCCE-F828-1748-A710-776789A52501}"/>
              </a:ext>
            </a:extLst>
          </p:cNvPr>
          <p:cNvSpPr txBox="1"/>
          <p:nvPr/>
        </p:nvSpPr>
        <p:spPr>
          <a:xfrm>
            <a:off x="8416259" y="5501064"/>
            <a:ext cx="77255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Амфитомин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– возбуждение,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прилив сил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7E61528-A845-4325-8208-5270F9B721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750" r="13646"/>
          <a:stretch/>
        </p:blipFill>
        <p:spPr>
          <a:xfrm>
            <a:off x="3283656" y="2136744"/>
            <a:ext cx="4813300" cy="372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223722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A7B0706-6B72-477B-9352-76C19B553F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5100" y="-457200"/>
            <a:ext cx="3086100" cy="742950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89722" y="625078"/>
            <a:ext cx="8675489" cy="1966936"/>
          </a:xfrm>
          <a:prstGeom prst="rect">
            <a:avLst/>
          </a:prstGeom>
        </p:spPr>
        <p:txBody>
          <a:bodyPr vert="horz" wrap="square" lIns="0" tIns="68440" rIns="0" bIns="0" rtlCol="0">
            <a:spAutoFit/>
          </a:bodyPr>
          <a:lstStyle/>
          <a:p>
            <a:pPr marL="11906" marR="0" lvl="0" indent="0" algn="l" defTabSz="856909" rtl="0" eaLnBrk="1" fontAlgn="auto" latinLnBrk="0" hangingPunct="1">
              <a:lnSpc>
                <a:spcPct val="100000"/>
              </a:lnSpc>
              <a:spcBef>
                <a:spcPts val="53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Зеркальные</a:t>
            </a: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нейроны (Сжакомо Риццолатти)</a:t>
            </a:r>
          </a:p>
          <a:p>
            <a:pPr marL="11906" marR="4763" lvl="0" indent="0" algn="l" defTabSz="856909" rtl="0" eaLnBrk="1" fontAlgn="auto" latinLnBrk="0" hangingPunct="1">
              <a:lnSpc>
                <a:spcPts val="2813"/>
              </a:lnSpc>
              <a:spcBef>
                <a:spcPts val="9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1906" marR="4763" lvl="0" indent="0" algn="l" defTabSz="856909" rtl="0" eaLnBrk="1" fontAlgn="auto" latinLnBrk="0" hangingPunct="1">
              <a:lnSpc>
                <a:spcPts val="2813"/>
              </a:lnSpc>
              <a:spcBef>
                <a:spcPts val="9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Чувства</a:t>
            </a: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и действия "заразны". Человек склонен испытывать те  </a:t>
            </a:r>
            <a:r>
              <a:rPr kumimoji="0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же</a:t>
            </a: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чувства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</a:t>
            </a: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ощущения</a:t>
            </a: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даже без </a:t>
            </a:r>
            <a:r>
              <a:rPr kumimoji="0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собственного</a:t>
            </a: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дейст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</a:t>
            </a: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я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516511" y="3712590"/>
            <a:ext cx="8411171" cy="2629495"/>
            <a:chOff x="504939" y="4407104"/>
            <a:chExt cx="8971915" cy="280479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4939" y="4415105"/>
              <a:ext cx="5061331" cy="279628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61483" y="4407104"/>
              <a:ext cx="4214749" cy="2804287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A580CC7-944F-1058-6A94-47D9A5D32C21}"/>
              </a:ext>
            </a:extLst>
          </p:cNvPr>
          <p:cNvSpPr txBox="1"/>
          <p:nvPr/>
        </p:nvSpPr>
        <p:spPr>
          <a:xfrm>
            <a:off x="633061" y="1991946"/>
            <a:ext cx="136768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Эмоции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заразны</a:t>
            </a:r>
          </a:p>
        </p:txBody>
      </p:sp>
    </p:spTree>
    <p:extLst>
      <p:ext uri="{BB962C8B-B14F-4D97-AF65-F5344CB8AC3E}">
        <p14:creationId xmlns:p14="http://schemas.microsoft.com/office/powerpoint/2010/main" val="1181083501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06FB3F-307E-4279-9EA1-D55284AF7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2500" b="1" i="1" kern="1200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Поделись улыбкою своей</a:t>
            </a:r>
            <a:br>
              <a:rPr lang="ru-RU" sz="2500" b="1" i="1" kern="1200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</a:br>
            <a:r>
              <a:rPr lang="ru-RU" sz="2500" b="1" i="1" kern="1200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Закон тона мажора (Макаренко А.С.)</a:t>
            </a:r>
            <a:br>
              <a:rPr lang="ru-RU" sz="2500" b="1" i="1" kern="1200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</a:br>
            <a:endParaRPr lang="ru-RU" sz="2500" b="1" i="1" kern="1200" dirty="0">
              <a:solidFill>
                <a:srgbClr val="1A444A"/>
              </a:solidFill>
              <a:latin typeface="Calibri"/>
              <a:ea typeface="+mn-ea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F94DBF-C540-4984-93B3-3E3DB8225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300" y="708817"/>
            <a:ext cx="10972800" cy="452596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>
                <a:solidFill>
                  <a:srgbClr val="000000"/>
                </a:solidFill>
                <a:latin typeface="Noto Sans"/>
              </a:rPr>
              <a:t>Зеркальные нейроны - клетки взаимопонимания, 							тренажеры эмоций, эмпатии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942B6F-4B61-421D-BD41-8983BE996E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325" y="2316217"/>
            <a:ext cx="6006775" cy="400651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9C62BC-4206-49A6-A6E1-9DC52DB010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372632"/>
            <a:ext cx="5105725" cy="392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4392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F461FD5-871B-4777-AB53-A17D3F3E08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9699" y="0"/>
            <a:ext cx="4914899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B3AF94D-F087-4336-A214-7921A28CF97A}"/>
              </a:ext>
            </a:extLst>
          </p:cNvPr>
          <p:cNvSpPr/>
          <p:nvPr/>
        </p:nvSpPr>
        <p:spPr>
          <a:xfrm>
            <a:off x="776514" y="1119975"/>
            <a:ext cx="60960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Импринтинг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A7ADAA2-D521-4153-A8C6-FA70683DCFB0}"/>
              </a:ext>
            </a:extLst>
          </p:cNvPr>
          <p:cNvSpPr/>
          <p:nvPr/>
        </p:nvSpPr>
        <p:spPr>
          <a:xfrm>
            <a:off x="5497286" y="619838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(от англ.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imprint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— «запечатлевать, оставлять след») — это специфическая форма обучения, заключающаяся в быстром и прочном «запечатлении» образов, объектов или поведения в памяти в критический период развития или под влиянием сильных эмоций. 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EAFF1B-E78E-4FBE-A968-086153DD6B59}"/>
              </a:ext>
            </a:extLst>
          </p:cNvPr>
          <p:cNvSpPr/>
          <p:nvPr/>
        </p:nvSpPr>
        <p:spPr>
          <a:xfrm>
            <a:off x="5497286" y="2541413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 импринтингу относят такие впервые встреченные явления: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   • Первая любовь.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   • Первое впечатление.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   • Первые успехи и неудачи.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   • Первые этапы фобий.</a:t>
            </a:r>
            <a:b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   • Образы родителей в первые дни и месяцы жизни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67A9E4-10BD-428D-ACF7-D33CCD23AED9}"/>
              </a:ext>
            </a:extLst>
          </p:cNvPr>
          <p:cNvSpPr txBox="1"/>
          <p:nvPr/>
        </p:nvSpPr>
        <p:spPr>
          <a:xfrm>
            <a:off x="9238987" y="5490088"/>
            <a:ext cx="23542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Социальный,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Территориальный ,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Вербальный,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B16FB83-62A3-48DD-B3DD-6CAFAD87F7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82"/>
          <a:stretch/>
        </p:blipFill>
        <p:spPr>
          <a:xfrm>
            <a:off x="598714" y="2285261"/>
            <a:ext cx="3622675" cy="2287477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7872275-A93F-4CF0-B735-8EEDA1FC6A2C}"/>
              </a:ext>
            </a:extLst>
          </p:cNvPr>
          <p:cNvSpPr/>
          <p:nvPr/>
        </p:nvSpPr>
        <p:spPr>
          <a:xfrm>
            <a:off x="5497286" y="459740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Сильное потрясение способно оставить неизгладимый отпечаток в психике человека, влияющий на всю его последующую жизнь и особенности поведения.  </a:t>
            </a:r>
          </a:p>
        </p:txBody>
      </p:sp>
    </p:spTree>
    <p:extLst>
      <p:ext uri="{BB962C8B-B14F-4D97-AF65-F5344CB8AC3E}">
        <p14:creationId xmlns:p14="http://schemas.microsoft.com/office/powerpoint/2010/main" val="3153439541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139431-1FDC-4A9F-BDF2-4103A81510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06300" cy="1362075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EB3352D6-E9D6-4E49-8623-A243922AA890}"/>
              </a:ext>
            </a:extLst>
          </p:cNvPr>
          <p:cNvSpPr/>
          <p:nvPr/>
        </p:nvSpPr>
        <p:spPr>
          <a:xfrm>
            <a:off x="1919288" y="2781301"/>
            <a:ext cx="8208962" cy="3095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6132" name="Объект 2">
            <a:extLst>
              <a:ext uri="{FF2B5EF4-FFF2-40B4-BE49-F238E27FC236}">
                <a16:creationId xmlns:a16="http://schemas.microsoft.com/office/drawing/2014/main" id="{2695813E-7446-4981-AECB-C38F54CF0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5825" y="1581150"/>
            <a:ext cx="7880350" cy="4525962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i="1" dirty="0"/>
              <a:t>						Л.С. Выготский</a:t>
            </a:r>
          </a:p>
          <a:p>
            <a:pPr marL="0" indent="0">
              <a:buNone/>
            </a:pPr>
            <a:endParaRPr lang="ru-RU" alt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alt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altLang="ru-RU" sz="2800" dirty="0">
                <a:solidFill>
                  <a:srgbClr val="C00000"/>
                </a:solidFill>
              </a:rPr>
              <a:t>Прежде чем стать индивидуальным достоянием ребёнка, каждая высшая психическая функция выступает в </a:t>
            </a:r>
            <a:r>
              <a:rPr lang="ru-RU" altLang="ru-RU" sz="2800" dirty="0" err="1">
                <a:solidFill>
                  <a:srgbClr val="C00000"/>
                </a:solidFill>
              </a:rPr>
              <a:t>интерпсихической</a:t>
            </a:r>
            <a:r>
              <a:rPr lang="ru-RU" altLang="ru-RU" sz="2800" dirty="0">
                <a:solidFill>
                  <a:srgbClr val="C00000"/>
                </a:solidFill>
              </a:rPr>
              <a:t> форме, то есть в форме действия, разделённого между двумя или несколькими людьми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8565D55-3F01-4D64-A624-4FF8C117B992}"/>
              </a:ext>
            </a:extLst>
          </p:cNvPr>
          <p:cNvSpPr txBox="1">
            <a:spLocks/>
          </p:cNvSpPr>
          <p:nvPr/>
        </p:nvSpPr>
        <p:spPr bwMode="auto">
          <a:xfrm>
            <a:off x="1981200" y="21907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j-ea"/>
                <a:cs typeface="Times New Roman"/>
              </a:rPr>
              <a:t>Закон интериоризации</a:t>
            </a:r>
            <a:b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813035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BDB765B-3BF4-49C4-BCD0-D8E5E2259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-2797"/>
            <a:ext cx="12293600" cy="1346615"/>
          </a:xfrm>
          <a:prstGeom prst="rect">
            <a:avLst/>
          </a:prstGeom>
        </p:spPr>
      </p:pic>
      <p:sp>
        <p:nvSpPr>
          <p:cNvPr id="71684" name="Объект 2"/>
          <p:cNvSpPr txBox="1">
            <a:spLocks/>
          </p:cNvSpPr>
          <p:nvPr/>
        </p:nvSpPr>
        <p:spPr bwMode="auto">
          <a:xfrm>
            <a:off x="1889125" y="1730375"/>
            <a:ext cx="82296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762251" y="2503489"/>
          <a:ext cx="6737351" cy="3190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5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5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6362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интерпсихический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rgbClr val="C00000"/>
                          </a:solidFill>
                        </a:rPr>
                        <a:t>Мы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Совместное действие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62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Экстрапсихический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Я и Другой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Действие с помощью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3625">
                <a:tc>
                  <a:txBody>
                    <a:bodyPr/>
                    <a:lstStyle/>
                    <a:p>
                      <a:r>
                        <a:rPr lang="ru-RU" sz="18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Интрапрсихический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Я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Самостоятельное действие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Выгнутая влево стрелка 4"/>
          <p:cNvSpPr/>
          <p:nvPr/>
        </p:nvSpPr>
        <p:spPr>
          <a:xfrm>
            <a:off x="2136776" y="2806701"/>
            <a:ext cx="347663" cy="938213"/>
          </a:xfrm>
          <a:prstGeom prst="curv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Выгнутая влево стрелка 19"/>
          <p:cNvSpPr/>
          <p:nvPr/>
        </p:nvSpPr>
        <p:spPr>
          <a:xfrm>
            <a:off x="2139951" y="4035426"/>
            <a:ext cx="346075" cy="938213"/>
          </a:xfrm>
          <a:prstGeom prst="curv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434976"/>
            <a:ext cx="10972800" cy="695324"/>
          </a:xfrm>
        </p:spPr>
        <p:txBody>
          <a:bodyPr/>
          <a:lstStyle/>
          <a:p>
            <a:r>
              <a:rPr lang="ru-RU" sz="2500" b="1" i="1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Механизм процесса субъектогенеза (</a:t>
            </a:r>
            <a:r>
              <a:rPr lang="ru-RU" sz="2500" b="1" i="1" dirty="0" err="1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интериоризация</a:t>
            </a:r>
            <a:r>
              <a:rPr lang="ru-RU" sz="2500" b="1" i="1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)</a:t>
            </a:r>
            <a:br>
              <a:rPr lang="ru-RU" sz="2500" b="1" i="1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</a:br>
            <a:endParaRPr lang="ru-RU" sz="2500" b="1" i="1" dirty="0">
              <a:solidFill>
                <a:srgbClr val="1A444A"/>
              </a:solidFill>
              <a:latin typeface="Calibri"/>
              <a:ea typeface="+mn-ea"/>
              <a:cs typeface="Times New Roman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188BE71-87B7-463C-86B7-C3DC744C68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442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3408DF9-90FB-A46A-1276-B2DDAB36E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920" y="0"/>
            <a:ext cx="3788089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715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14105" y="2853318"/>
            <a:ext cx="4453991" cy="1143000"/>
          </a:xfrm>
        </p:spPr>
        <p:txBody>
          <a:bodyPr vert="horz" lIns="91440" tIns="45720" rIns="91440" bIns="91440" rtlCol="0" anchor="b">
            <a:normAutofit fontScale="90000"/>
          </a:bodyPr>
          <a:lstStyle/>
          <a:p>
            <a:pPr algn="l" eaLnBrk="1" hangingPunct="1"/>
            <a:r>
              <a:rPr lang="ru-RU" altLang="ru-RU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Цели </a:t>
            </a:r>
            <a:br>
              <a:rPr lang="ru-RU" altLang="ru-RU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altLang="ru-RU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образования</a:t>
            </a:r>
            <a:br>
              <a:rPr lang="ru-RU" altLang="ru-RU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</a:br>
            <a:endParaRPr lang="ru-RU" altLang="ru-RU" sz="3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7875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3524169" y="1054051"/>
            <a:ext cx="8229600" cy="5218113"/>
          </a:xfrm>
        </p:spPr>
        <p:txBody>
          <a:bodyPr/>
          <a:lstStyle/>
          <a:p>
            <a:pPr marL="273050" indent="-273050">
              <a:defRPr/>
            </a:pPr>
            <a:r>
              <a:rPr lang="ru-RU" sz="2400" dirty="0"/>
              <a:t>Научиться организовывать свою деятельность</a:t>
            </a:r>
          </a:p>
          <a:p>
            <a:pPr marL="273050" indent="-273050">
              <a:defRPr/>
            </a:pPr>
            <a:r>
              <a:rPr lang="ru-RU" sz="2400" dirty="0"/>
              <a:t>Научиться объяснять явления жизни</a:t>
            </a:r>
          </a:p>
          <a:p>
            <a:pPr marL="273050" indent="-273050">
              <a:defRPr/>
            </a:pPr>
            <a:r>
              <a:rPr lang="ru-RU" sz="2400" dirty="0"/>
              <a:t>Научиться решать социальные проблемы</a:t>
            </a:r>
          </a:p>
          <a:p>
            <a:pPr marL="273050" indent="-273050">
              <a:defRPr/>
            </a:pPr>
            <a:r>
              <a:rPr lang="ru-RU" sz="2400" dirty="0"/>
              <a:t>Овладеть ключевыми компетенциями (языковые, информационные, культурного взаимодействия (толерантность), </a:t>
            </a:r>
            <a:r>
              <a:rPr lang="ru-RU" b="1" dirty="0"/>
              <a:t>способность учить-</a:t>
            </a:r>
            <a:r>
              <a:rPr lang="ru-RU" b="1" dirty="0" err="1"/>
              <a:t>ся</a:t>
            </a:r>
            <a:endParaRPr lang="ru-RU" sz="2400" dirty="0"/>
          </a:p>
          <a:p>
            <a:pPr marL="273050" indent="-273050">
              <a:defRPr/>
            </a:pPr>
            <a:r>
              <a:rPr lang="ru-RU" sz="2400" dirty="0"/>
              <a:t>Ориентироваться в мире ценностей</a:t>
            </a:r>
          </a:p>
          <a:p>
            <a:pPr marL="273050" indent="-273050">
              <a:defRPr/>
            </a:pPr>
            <a:r>
              <a:rPr lang="ru-RU" sz="2400" dirty="0"/>
              <a:t>Продолжать образование (карьерный рост)</a:t>
            </a:r>
          </a:p>
          <a:p>
            <a:pPr marL="0" indent="0">
              <a:buNone/>
              <a:defRPr/>
            </a:pPr>
            <a:r>
              <a:rPr lang="ru-RU" sz="3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58000122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7F60DC-654C-4DC9-BCED-2937115C8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54000"/>
            <a:ext cx="12192000" cy="176292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B7F819-F1BF-41DA-BF25-421F15296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500" b="1" i="1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Интерактивный бэкграунд образовательных практик XXI ВЕКА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8E0231-BE8B-4705-869D-6FBE521D66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Новый концепт человека: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думающий,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деятельный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коммуникативный</a:t>
            </a:r>
          </a:p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Интерактивные цифровые тренажеры</a:t>
            </a:r>
          </a:p>
        </p:txBody>
      </p:sp>
    </p:spTree>
    <p:extLst>
      <p:ext uri="{BB962C8B-B14F-4D97-AF65-F5344CB8AC3E}">
        <p14:creationId xmlns:p14="http://schemas.microsoft.com/office/powerpoint/2010/main" val="3137071220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1EDC768-8B93-4316-812F-C2492F8D1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8637" y="-152400"/>
            <a:ext cx="4043363" cy="71882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0760C4-7181-4767-84C4-B69D64938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69446">
            <a:off x="3591606" y="113982"/>
            <a:ext cx="4356780" cy="308752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6B6463-19B3-40AC-8CD2-3ACE22B275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95186">
            <a:off x="3236006" y="3586013"/>
            <a:ext cx="4356780" cy="289843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064D5B8-74C1-4C91-80B4-4BDA29265E5A}"/>
              </a:ext>
            </a:extLst>
          </p:cNvPr>
          <p:cNvSpPr/>
          <p:nvPr/>
        </p:nvSpPr>
        <p:spPr>
          <a:xfrm>
            <a:off x="239870" y="2076271"/>
            <a:ext cx="29657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Дома занимательной науки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Технопарки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Музеи будущего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Кидзания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4516459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9256D91-5876-4727-9419-E3C830A51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2552" y="852487"/>
            <a:ext cx="6667500" cy="515302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D76F4A-D6B6-4DC8-A458-A0FBCB3888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672" y="1384300"/>
            <a:ext cx="3875713" cy="2461078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9771590-B38B-406A-82E9-E5FBE8F1F643}"/>
              </a:ext>
            </a:extLst>
          </p:cNvPr>
          <p:cNvSpPr/>
          <p:nvPr/>
        </p:nvSpPr>
        <p:spPr>
          <a:xfrm>
            <a:off x="729952" y="509587"/>
            <a:ext cx="47564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Интерактивные музеи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Иммерсивное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кино, пространства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6CF15FB-246A-44C0-935F-0C267BB712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672" y="4046618"/>
            <a:ext cx="4316342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58658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0174E8-F7B7-4DAA-99A1-DB530474D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0" y="306163"/>
            <a:ext cx="4681914" cy="312283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C5683C-90AC-49FE-B14F-0E2379CDD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3475" y="493484"/>
            <a:ext cx="3438525" cy="5181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61BEEC-DD5A-49DC-8E36-3E51DAE726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0" y="3587784"/>
            <a:ext cx="4229219" cy="2984867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C9956FF-E45F-48E2-9FA1-DC9B19A25B63}"/>
              </a:ext>
            </a:extLst>
          </p:cNvPr>
          <p:cNvSpPr/>
          <p:nvPr/>
        </p:nvSpPr>
        <p:spPr>
          <a:xfrm>
            <a:off x="255079" y="1431188"/>
            <a:ext cx="6096000" cy="31208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Интерактивные выставки,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Перформансы,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Инсталляции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871EFE2-379A-4DB5-A25D-5BDBBF7BC0DF}"/>
              </a:ext>
            </a:extLst>
          </p:cNvPr>
          <p:cNvSpPr/>
          <p:nvPr/>
        </p:nvSpPr>
        <p:spPr>
          <a:xfrm>
            <a:off x="535558" y="4508756"/>
            <a:ext cx="4017962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«нон-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финито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произведение может быть завершено только в воображении зрителя</a:t>
            </a:r>
          </a:p>
        </p:txBody>
      </p:sp>
    </p:spTree>
    <p:extLst>
      <p:ext uri="{BB962C8B-B14F-4D97-AF65-F5344CB8AC3E}">
        <p14:creationId xmlns:p14="http://schemas.microsoft.com/office/powerpoint/2010/main" val="4174522800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D47209-EF87-4235-87E1-A74967693D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5218" y="774246"/>
            <a:ext cx="5078186" cy="5078186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5C108A9-646E-4CAF-8D3B-256A40AABF39}"/>
              </a:ext>
            </a:extLst>
          </p:cNvPr>
          <p:cNvSpPr/>
          <p:nvPr/>
        </p:nvSpPr>
        <p:spPr>
          <a:xfrm>
            <a:off x="457200" y="1153636"/>
            <a:ext cx="49149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inter-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inter</a:t>
            </a:r>
            <a:r>
              <a:rPr kumimoji="0" lang="ru-RU" sz="18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inter-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–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«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tooltip="между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между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»,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вторая – от </a:t>
            </a:r>
            <a:r>
              <a:rPr kumimoji="0" lang="ru-RU" sz="18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 tooltip="actus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actus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«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 tooltip="действие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действие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»,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Интер – это то, что возникает между людьми и не существует по отдельности в каждом из участников взаимодействия, не принадлежит полностью кому-то одному.</a:t>
            </a:r>
          </a:p>
        </p:txBody>
      </p:sp>
    </p:spTree>
    <p:extLst>
      <p:ext uri="{BB962C8B-B14F-4D97-AF65-F5344CB8AC3E}">
        <p14:creationId xmlns:p14="http://schemas.microsoft.com/office/powerpoint/2010/main" val="2884565167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63CBEE-C8E4-475C-9BC9-6C2516F96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95300"/>
            <a:ext cx="3924300" cy="72263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463828-7AE3-4B89-B0A1-908356510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875520"/>
            <a:ext cx="7988300" cy="370918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06A3BFD-6A9E-450A-9060-6714D0E50908}"/>
              </a:ext>
            </a:extLst>
          </p:cNvPr>
          <p:cNvSpPr/>
          <p:nvPr/>
        </p:nvSpPr>
        <p:spPr>
          <a:xfrm>
            <a:off x="279400" y="1078713"/>
            <a:ext cx="4394200" cy="508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Тексты новой природы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8E8FE79-0B83-4C1F-ACD7-65D8ACCA2208}"/>
              </a:ext>
            </a:extLst>
          </p:cNvPr>
          <p:cNvSpPr/>
          <p:nvPr/>
        </p:nvSpPr>
        <p:spPr>
          <a:xfrm>
            <a:off x="5232400" y="536018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Современное образование интегрирует умные вещи, Интернет, креативные технологии, социальные сети, нейросеть (ИИ), виртуальная (VR) и дополненная(AR) реальность и цифровые образовательные ресурсы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1251FAF-B7AB-4D04-8513-41DFD1B19472}"/>
              </a:ext>
            </a:extLst>
          </p:cNvPr>
          <p:cNvSpPr/>
          <p:nvPr/>
        </p:nvSpPr>
        <p:spPr>
          <a:xfrm>
            <a:off x="215900" y="2316662"/>
            <a:ext cx="3471912" cy="29084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Принципы: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Активность</a:t>
            </a: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участника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Соавторство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Возможность трансформации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объекта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Незавершенность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Совместное и совокупное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действие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30539671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14">
            <a:extLst>
              <a:ext uri="{FF2B5EF4-FFF2-40B4-BE49-F238E27FC236}">
                <a16:creationId xmlns:a16="http://schemas.microsoft.com/office/drawing/2014/main" id="{D856BF2D-4D46-42E5-B79B-2D8E7277C5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0238" y="1989138"/>
            <a:ext cx="2735262" cy="3600450"/>
          </a:xfrm>
          <a:prstGeom prst="rect">
            <a:avLst/>
          </a:prstGeom>
          <a:solidFill>
            <a:srgbClr val="FF99CC"/>
          </a:solidFill>
          <a:ln>
            <a:noFill/>
          </a:ln>
          <a:effectLst>
            <a:prstShdw prst="shdw17" dist="17961" dir="2700000">
              <a:srgbClr val="995C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1251" name="Rectangle 13">
            <a:extLst>
              <a:ext uri="{FF2B5EF4-FFF2-40B4-BE49-F238E27FC236}">
                <a16:creationId xmlns:a16="http://schemas.microsoft.com/office/drawing/2014/main" id="{D94A2D15-EA83-4A25-AB8C-8FDCFE2B2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2039" y="2276475"/>
            <a:ext cx="2232025" cy="865188"/>
          </a:xfrm>
          <a:prstGeom prst="rect">
            <a:avLst/>
          </a:prstGeom>
          <a:solidFill>
            <a:srgbClr val="99CC00"/>
          </a:solidFill>
          <a:ln>
            <a:noFill/>
          </a:ln>
          <a:effectLst>
            <a:prstShdw prst="shdw17" dist="17961" dir="2700000">
              <a:srgbClr val="5C7A0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1252" name="Rectangle 11">
            <a:extLst>
              <a:ext uri="{FF2B5EF4-FFF2-40B4-BE49-F238E27FC236}">
                <a16:creationId xmlns:a16="http://schemas.microsoft.com/office/drawing/2014/main" id="{D4A1DC12-66A4-4513-AAD4-F3BED4E262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7938" y="3429001"/>
            <a:ext cx="1655762" cy="1655763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prstShdw prst="shdw17" dist="17961" dir="2700000">
              <a:srgbClr val="995C0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4457" name="Oval 9">
            <a:extLst>
              <a:ext uri="{FF2B5EF4-FFF2-40B4-BE49-F238E27FC236}">
                <a16:creationId xmlns:a16="http://schemas.microsoft.com/office/drawing/2014/main" id="{78A89275-C7A7-4220-820C-67E7A185B9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8525" y="1484314"/>
            <a:ext cx="3024188" cy="468153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81254" name="Rectangle 2">
            <a:extLst>
              <a:ext uri="{FF2B5EF4-FFF2-40B4-BE49-F238E27FC236}">
                <a16:creationId xmlns:a16="http://schemas.microsoft.com/office/drawing/2014/main" id="{B5DC3C61-6B3A-46E2-AD75-44805D7EAE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04452" name="Text Box 4">
            <a:extLst>
              <a:ext uri="{FF2B5EF4-FFF2-40B4-BE49-F238E27FC236}">
                <a16:creationId xmlns:a16="http://schemas.microsoft.com/office/drawing/2014/main" id="{62C9B823-C968-4905-AB3A-851D02F06877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438276" y="3524251"/>
            <a:ext cx="2232025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ребёнок</a:t>
            </a:r>
          </a:p>
        </p:txBody>
      </p:sp>
      <p:sp>
        <p:nvSpPr>
          <p:cNvPr id="104453" name="Text Box 5">
            <a:extLst>
              <a:ext uri="{FF2B5EF4-FFF2-40B4-BE49-F238E27FC236}">
                <a16:creationId xmlns:a16="http://schemas.microsoft.com/office/drawing/2014/main" id="{4556B1A4-2C49-4E7E-8486-2566F5CF56A2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8856663" y="3189288"/>
            <a:ext cx="1562100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культура</a:t>
            </a:r>
          </a:p>
        </p:txBody>
      </p:sp>
      <p:sp>
        <p:nvSpPr>
          <p:cNvPr id="181257" name="AutoShape 6">
            <a:extLst>
              <a:ext uri="{FF2B5EF4-FFF2-40B4-BE49-F238E27FC236}">
                <a16:creationId xmlns:a16="http://schemas.microsoft.com/office/drawing/2014/main" id="{22207D5C-EEFF-4E52-9E34-487874606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913" y="3068639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>
            <a:noFill/>
          </a:ln>
          <a:effectLst>
            <a:prstShdw prst="shdw17" dist="17961" dir="2700000">
              <a:srgbClr val="99000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4455" name="Text Box 7">
            <a:extLst>
              <a:ext uri="{FF2B5EF4-FFF2-40B4-BE49-F238E27FC236}">
                <a16:creationId xmlns:a16="http://schemas.microsoft.com/office/drawing/2014/main" id="{8EF57A47-0001-4A91-8217-EC0E45E8F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2125" y="1700213"/>
            <a:ext cx="1225550" cy="6413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Внешняя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форма</a:t>
            </a:r>
          </a:p>
        </p:txBody>
      </p:sp>
      <p:sp>
        <p:nvSpPr>
          <p:cNvPr id="104456" name="Text Box 8">
            <a:extLst>
              <a:ext uri="{FF2B5EF4-FFF2-40B4-BE49-F238E27FC236}">
                <a16:creationId xmlns:a16="http://schemas.microsoft.com/office/drawing/2014/main" id="{E4E25EB8-52AB-4C98-B1F0-62CDBFAE3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7663" y="4508500"/>
            <a:ext cx="1630362" cy="6413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Внутренняя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форма</a:t>
            </a:r>
          </a:p>
        </p:txBody>
      </p:sp>
      <p:sp>
        <p:nvSpPr>
          <p:cNvPr id="104458" name="Text Box 10">
            <a:extLst>
              <a:ext uri="{FF2B5EF4-FFF2-40B4-BE49-F238E27FC236}">
                <a16:creationId xmlns:a16="http://schemas.microsoft.com/office/drawing/2014/main" id="{543CD616-14EE-4D9B-9266-71569F565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5275" y="3860800"/>
            <a:ext cx="1258888" cy="91598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Знак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Значение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смысл</a:t>
            </a:r>
          </a:p>
        </p:txBody>
      </p:sp>
      <p:sp>
        <p:nvSpPr>
          <p:cNvPr id="104460" name="Text Box 12">
            <a:extLst>
              <a:ext uri="{FF2B5EF4-FFF2-40B4-BE49-F238E27FC236}">
                <a16:creationId xmlns:a16="http://schemas.microsoft.com/office/drawing/2014/main" id="{37AA9D0F-394A-4187-89F0-72A425854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4425" y="2513013"/>
            <a:ext cx="1981200" cy="36671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Другой человек</a:t>
            </a:r>
          </a:p>
        </p:txBody>
      </p:sp>
      <p:sp>
        <p:nvSpPr>
          <p:cNvPr id="181262" name="Rectangle 15">
            <a:extLst>
              <a:ext uri="{FF2B5EF4-FFF2-40B4-BE49-F238E27FC236}">
                <a16:creationId xmlns:a16="http://schemas.microsoft.com/office/drawing/2014/main" id="{D1AA321C-D418-4B7D-8C39-9DD5F9C933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959601" y="3429001"/>
            <a:ext cx="1008063" cy="504825"/>
          </a:xfrm>
          <a:prstGeom prst="rightArrow">
            <a:avLst>
              <a:gd name="adj1" fmla="val 50000"/>
              <a:gd name="adj2" fmla="val 49921"/>
            </a:avLst>
          </a:prstGeom>
          <a:solidFill>
            <a:srgbClr val="FF0000"/>
          </a:solidFill>
          <a:effectLst>
            <a:prstShdw prst="shdw17" dist="17961" dir="2700000">
              <a:srgbClr val="99000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ru-RU" altLang="ru-RU" sz="1600"/>
          </a:p>
        </p:txBody>
      </p:sp>
    </p:spTree>
    <p:extLst>
      <p:ext uri="{BB962C8B-B14F-4D97-AF65-F5344CB8AC3E}">
        <p14:creationId xmlns:p14="http://schemas.microsoft.com/office/powerpoint/2010/main" val="2654994738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утренний, пол, человек, потолок&#10;&#10;Автоматически созданное описание">
            <a:extLst>
              <a:ext uri="{FF2B5EF4-FFF2-40B4-BE49-F238E27FC236}">
                <a16:creationId xmlns:a16="http://schemas.microsoft.com/office/drawing/2014/main" id="{6826EEEF-E679-4C73-A96D-124DA9FCFC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3"/>
          <a:stretch/>
        </p:blipFill>
        <p:spPr>
          <a:xfrm>
            <a:off x="369467" y="335280"/>
            <a:ext cx="9064094" cy="509855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BED6AE-378E-4DA2-B6C8-0B983662E1FF}"/>
              </a:ext>
            </a:extLst>
          </p:cNvPr>
          <p:cNvSpPr txBox="1"/>
          <p:nvPr/>
        </p:nvSpPr>
        <p:spPr>
          <a:xfrm>
            <a:off x="609601" y="5814834"/>
            <a:ext cx="50596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Владимир Егорович Маковский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«В сельской школе»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37F539-9F46-4ABA-B34C-EF328DFDE85A}"/>
              </a:ext>
            </a:extLst>
          </p:cNvPr>
          <p:cNvSpPr txBox="1"/>
          <p:nvPr/>
        </p:nvSpPr>
        <p:spPr>
          <a:xfrm>
            <a:off x="9555480" y="1779687"/>
            <a:ext cx="2636520" cy="4198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оворкинги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143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Оупенспейсы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143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еревернутые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классы</a:t>
            </a:r>
          </a:p>
          <a:p>
            <a:pPr marL="5143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Проектные бюро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143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мешанные классы</a:t>
            </a:r>
          </a:p>
          <a:p>
            <a:pPr marL="5143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Сетевые классы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143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ворческие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пространства</a:t>
            </a:r>
          </a:p>
          <a:p>
            <a:pPr marL="5143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Как разрушить дисциплинарное пространство школьной жизни?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9529564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F770CC6-22E6-44BE-9AF3-960D323E1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506" y="529034"/>
            <a:ext cx="10310988" cy="5799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59682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DF55A0C6-3B81-4080-9230-3F23744F19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zh-CN" sz="3200" b="1"/>
              <a:t>Факторы, влияющие на эффективность работы группы</a:t>
            </a:r>
            <a:endParaRPr lang="ru-RU" altLang="ru-RU" sz="3200" b="1"/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E854427F-62B5-45EF-A332-13C8D46495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zh-CN" b="1" dirty="0"/>
              <a:t>Групповая деятельность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zh-CN" dirty="0"/>
              <a:t>Эффект аудитории: Присутствие других людей может улучшать или ухудшать деятельность: </a:t>
            </a:r>
          </a:p>
          <a:p>
            <a:pPr eaLnBrk="1" hangingPunct="1"/>
            <a:r>
              <a:rPr lang="ru-RU" altLang="zh-CN" dirty="0"/>
              <a:t>социальная </a:t>
            </a:r>
            <a:r>
              <a:rPr lang="ru-RU" altLang="zh-CN" dirty="0" err="1"/>
              <a:t>фасилитация</a:t>
            </a:r>
            <a:endParaRPr lang="ru-RU" altLang="zh-CN" dirty="0"/>
          </a:p>
          <a:p>
            <a:pPr eaLnBrk="1" hangingPunct="1"/>
            <a:r>
              <a:rPr lang="ru-RU" altLang="zh-CN" dirty="0"/>
              <a:t>Социальное торможение</a:t>
            </a:r>
          </a:p>
          <a:p>
            <a:pPr eaLnBrk="1" hangingPunct="1"/>
            <a:r>
              <a:rPr lang="ru-RU" altLang="ru-RU" dirty="0"/>
              <a:t>…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CF0A714-A7E8-4621-BC06-534F9058A933}"/>
              </a:ext>
            </a:extLst>
          </p:cNvPr>
          <p:cNvSpPr/>
          <p:nvPr/>
        </p:nvSpPr>
        <p:spPr>
          <a:xfrm>
            <a:off x="8384116" y="3771900"/>
            <a:ext cx="3429000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D34817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/>
              </a:rPr>
              <a:t>Инициация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D34817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/>
              </a:rPr>
              <a:t>Агонистика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Arial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D34817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/>
              </a:rPr>
              <a:t>Объединения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D34817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/>
              </a:rPr>
              <a:t>Коллектив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D34817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/>
              </a:rPr>
              <a:t>Проектная команда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D34817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/>
              </a:rPr>
              <a:t>…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2"/>
          <p:cNvPicPr>
            <a:picLocks noChangeAspect="1" noChangeArrowheads="1"/>
          </p:cNvPicPr>
          <p:nvPr/>
        </p:nvPicPr>
        <p:blipFill>
          <a:blip r:embed="rId2" cstate="print"/>
          <a:srcRect l="18310" t="23750" r="15039" b="11250"/>
          <a:stretch>
            <a:fillRect/>
          </a:stretch>
        </p:blipFill>
        <p:spPr bwMode="auto">
          <a:xfrm>
            <a:off x="1595404" y="1532047"/>
            <a:ext cx="9212503" cy="433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6016" t="23000" r="45117" b="23667"/>
          <a:stretch>
            <a:fillRect/>
          </a:stretch>
        </p:blipFill>
        <p:spPr bwMode="auto">
          <a:xfrm>
            <a:off x="8424472" y="360489"/>
            <a:ext cx="3485730" cy="2504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95405" y="6302592"/>
            <a:ext cx="207460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 презентации П. Лукша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C668881E-5D97-42AB-A231-7035138CE175}"/>
              </a:ext>
            </a:extLst>
          </p:cNvPr>
          <p:cNvGrpSpPr/>
          <p:nvPr/>
        </p:nvGrpSpPr>
        <p:grpSpPr>
          <a:xfrm>
            <a:off x="281798" y="255326"/>
            <a:ext cx="5606220" cy="1229458"/>
            <a:chOff x="165244" y="1131609"/>
            <a:chExt cx="3934267" cy="1229458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893A4884-8249-4085-8BCE-C6F94B84E51D}"/>
                </a:ext>
              </a:extLst>
            </p:cNvPr>
            <p:cNvSpPr/>
            <p:nvPr/>
          </p:nvSpPr>
          <p:spPr>
            <a:xfrm>
              <a:off x="165244" y="1131609"/>
              <a:ext cx="3934267" cy="1229458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1818A1D-5BC5-45E3-9088-EBAFCECA09F7}"/>
                </a:ext>
              </a:extLst>
            </p:cNvPr>
            <p:cNvSpPr txBox="1"/>
            <p:nvPr/>
          </p:nvSpPr>
          <p:spPr>
            <a:xfrm>
              <a:off x="165244" y="1131609"/>
              <a:ext cx="3934267" cy="122945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2753" tIns="72390" rIns="72390" bIns="72390" numCol="1" spcCol="127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навыки для жизни</a:t>
              </a:r>
            </a:p>
            <a:p>
              <a:pPr marL="0" marR="0" lvl="0" indent="0" algn="l" defTabSz="2133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3938786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Лучшие практики вебинар сентябрь2023\AA9A92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480" y="-315416"/>
            <a:ext cx="9252520" cy="716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481388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456" y="1905415"/>
            <a:ext cx="3980519" cy="4523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4"/>
          <p:cNvGrpSpPr/>
          <p:nvPr/>
        </p:nvGrpSpPr>
        <p:grpSpPr>
          <a:xfrm>
            <a:off x="41571" y="631935"/>
            <a:ext cx="6619009" cy="792846"/>
            <a:chOff x="1538909" y="365586"/>
            <a:chExt cx="13441853" cy="1503471"/>
          </a:xfrm>
        </p:grpSpPr>
        <p:sp>
          <p:nvSpPr>
            <p:cNvPr id="5" name="TextBox 5"/>
            <p:cNvSpPr txBox="1"/>
            <p:nvPr/>
          </p:nvSpPr>
          <p:spPr>
            <a:xfrm>
              <a:off x="3029513" y="365586"/>
              <a:ext cx="11951249" cy="8742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aramond" panose="02020404030301010803" pitchFamily="18" charset="0"/>
                  <a:ea typeface="+mn-ea"/>
                  <a:cs typeface="+mn-cs"/>
                </a:rPr>
                <a:t>Человек научного мышления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aramond" panose="02020404030301010803" pitchFamily="18" charset="0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538909" y="1212466"/>
              <a:ext cx="8873433" cy="6565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642938" rtl="0" eaLnBrk="1" fontAlgn="auto" latinLnBrk="0" hangingPunct="1">
                <a:lnSpc>
                  <a:spcPts val="268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6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BC5B8CE5-6E6B-4D2B-8190-3955D2B81158}"/>
              </a:ext>
            </a:extLst>
          </p:cNvPr>
          <p:cNvSpPr txBox="1"/>
          <p:nvPr/>
        </p:nvSpPr>
        <p:spPr>
          <a:xfrm>
            <a:off x="1620667" y="1830899"/>
            <a:ext cx="6302416" cy="4008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rriweather"/>
              <a:ea typeface="+mn-ea"/>
              <a:cs typeface="+mn-cs"/>
            </a:endParaRPr>
          </a:p>
          <a:p>
            <a:pPr marL="321469" marR="0" lvl="0" indent="-321469" algn="l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Любопытство</a:t>
            </a:r>
          </a:p>
          <a:p>
            <a:pPr marL="321469" marR="0" lvl="0" indent="-321469" algn="l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Критическое мышление</a:t>
            </a:r>
          </a:p>
          <a:p>
            <a:pPr marL="321469" marR="0" lvl="0" indent="-321469" algn="l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Научная грамотность</a:t>
            </a:r>
          </a:p>
          <a:p>
            <a:pPr marL="321469" marR="0" lvl="0" indent="-321469" algn="l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Кругозор</a:t>
            </a:r>
          </a:p>
          <a:p>
            <a:pPr marL="321469" marR="0" lvl="0" indent="-321469" algn="l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Предсказательность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  <a:p>
            <a:pPr marL="321469" marR="0" lvl="0" indent="-321469" algn="l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Проактивность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  <a:p>
            <a:pPr marL="321469" marR="0" lvl="0" indent="-321469" algn="l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Ты веселый человек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41FACA8-A4D2-43C9-B7CB-E3E916B8D5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0572" y="-143223"/>
            <a:ext cx="5673437" cy="712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646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7008D0-F687-4DB6-8496-8E425277E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5840" y="0"/>
            <a:ext cx="7376160" cy="685800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31F6C956-5A44-43CD-925E-7A22D51AD3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635" y="3127513"/>
            <a:ext cx="3825240" cy="3442343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600"/>
              </a:spcAft>
              <a:buNone/>
              <a:defRPr/>
            </a:pPr>
            <a:r>
              <a:rPr lang="ru-RU" sz="2800" dirty="0">
                <a:latin typeface="Garamond" panose="02020404030301010803" pitchFamily="18" charset="0"/>
                <a:ea typeface="+mj-ea"/>
                <a:cs typeface="+mj-cs"/>
              </a:rPr>
              <a:t>«Люди должны заниматься тем, чем они увлечены. Это сделает их счастливее скорее, чем что-либо еще»</a:t>
            </a:r>
          </a:p>
          <a:p>
            <a:pPr marL="0" indent="0">
              <a:lnSpc>
                <a:spcPct val="107000"/>
              </a:lnSpc>
              <a:spcAft>
                <a:spcPts val="600"/>
              </a:spcAft>
              <a:buNone/>
              <a:defRPr/>
            </a:pPr>
            <a:r>
              <a:rPr lang="ru-RU" sz="2800" dirty="0">
                <a:latin typeface="Garamond" panose="02020404030301010803" pitchFamily="18" charset="0"/>
                <a:ea typeface="+mj-ea"/>
                <a:cs typeface="+mj-cs"/>
              </a:rPr>
              <a:t>		</a:t>
            </a:r>
            <a:r>
              <a:rPr lang="ru-RU" sz="2800" i="1" dirty="0">
                <a:latin typeface="Garamond" panose="02020404030301010803" pitchFamily="18" charset="0"/>
                <a:ea typeface="+mj-ea"/>
                <a:cs typeface="+mj-cs"/>
              </a:rPr>
              <a:t>Илон </a:t>
            </a:r>
            <a:r>
              <a:rPr lang="ru-RU" sz="2800" i="1" dirty="0" err="1">
                <a:latin typeface="Garamond" panose="02020404030301010803" pitchFamily="18" charset="0"/>
                <a:ea typeface="+mj-ea"/>
                <a:cs typeface="+mj-cs"/>
              </a:rPr>
              <a:t>Маск</a:t>
            </a:r>
            <a:endParaRPr lang="ru-RU" sz="2800" i="1" dirty="0">
              <a:latin typeface="Garamond" panose="02020404030301010803" pitchFamily="18" charset="0"/>
              <a:ea typeface="+mj-ea"/>
              <a:cs typeface="+mj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2618858-7A97-5632-7B2A-46E255B852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885397" cy="232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426552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593376-94EC-47AC-B5A2-9BDF7322A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FC4527-4531-4705-A9D8-6051FCB18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0419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xn--80apbncz.xn--p1ai/uploadedfiles/1-062017/images/rtemagiclarge67513d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907" y="560485"/>
            <a:ext cx="7746164" cy="560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9349" y="404664"/>
            <a:ext cx="5760640" cy="6048672"/>
          </a:xfrm>
        </p:spPr>
        <p:txBody>
          <a:bodyPr>
            <a:normAutofit/>
          </a:bodyPr>
          <a:lstStyle/>
          <a:p>
            <a:pPr lvl="0"/>
            <a:r>
              <a:rPr lang="ru-RU" sz="1600" dirty="0">
                <a:solidFill>
                  <a:prstClr val="black"/>
                </a:solidFill>
                <a:latin typeface="Calibri"/>
              </a:rPr>
              <a:t>Каким?…</a:t>
            </a:r>
          </a:p>
          <a:p>
            <a:pPr lvl="0"/>
            <a:r>
              <a:rPr lang="ru-RU" sz="1600" b="1" dirty="0">
                <a:solidFill>
                  <a:prstClr val="black"/>
                </a:solidFill>
                <a:latin typeface="Calibri"/>
              </a:rPr>
              <a:t>креативный и критически мыслящий</a:t>
            </a:r>
            <a:r>
              <a:rPr lang="ru-RU" sz="1600" dirty="0">
                <a:solidFill>
                  <a:prstClr val="black"/>
                </a:solidFill>
                <a:latin typeface="Calibri"/>
              </a:rPr>
              <a:t>, активно и целенаправленно познающий мир, осознающий ценность образования и науки, труда и творчества для человека и общества;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Calibri"/>
              </a:rPr>
              <a:t>владеющий основами </a:t>
            </a:r>
            <a:r>
              <a:rPr lang="ru-RU" sz="1600" b="1" dirty="0">
                <a:solidFill>
                  <a:prstClr val="black"/>
                </a:solidFill>
                <a:latin typeface="Calibri"/>
              </a:rPr>
              <a:t>научных методов познания окружающего мира;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Calibri"/>
              </a:rPr>
              <a:t>мотивированный на творчество </a:t>
            </a:r>
            <a:r>
              <a:rPr lang="ru-RU" sz="1600" b="1" dirty="0">
                <a:solidFill>
                  <a:prstClr val="black"/>
                </a:solidFill>
                <a:latin typeface="Calibri"/>
              </a:rPr>
              <a:t>и инновационную деятельность;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Calibri"/>
              </a:rPr>
              <a:t>готовый к сотрудничеству, </a:t>
            </a:r>
            <a:r>
              <a:rPr lang="ru-RU" sz="1600" b="1" dirty="0">
                <a:solidFill>
                  <a:prstClr val="black"/>
                </a:solidFill>
                <a:latin typeface="Calibri"/>
              </a:rPr>
              <a:t>способный осуществлять учебно-исследовательскую, проектную и информационно-познавательную деятельность</a:t>
            </a:r>
            <a:r>
              <a:rPr lang="ru-RU" sz="1600" dirty="0">
                <a:solidFill>
                  <a:prstClr val="black"/>
                </a:solidFill>
                <a:latin typeface="Calibri"/>
              </a:rPr>
              <a:t>;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Calibri"/>
              </a:rPr>
              <a:t>подготовленный к осознанному выбору профессии, понимающий значение профессиональной деятельности для человека и общества;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Calibri"/>
              </a:rPr>
              <a:t>мотивированный на образование и самообразование в течение всей своей жизни.</a:t>
            </a:r>
          </a:p>
          <a:p>
            <a:pPr marL="0" lvl="0" indent="0">
              <a:buNone/>
            </a:pPr>
            <a:r>
              <a:rPr lang="ru-RU" sz="1900" i="1" dirty="0">
                <a:solidFill>
                  <a:srgbClr val="8064A2">
                    <a:lumMod val="50000"/>
                  </a:srgbClr>
                </a:solidFill>
                <a:ea typeface="+mj-ea"/>
                <a:cs typeface="+mj-cs"/>
              </a:rPr>
              <a:t>         Из «ФГОС СОО. Портрет      выпускника школы»</a:t>
            </a:r>
            <a:endParaRPr lang="ru-RU" sz="1900" i="1" dirty="0">
              <a:solidFill>
                <a:prstClr val="black"/>
              </a:solidFill>
              <a:latin typeface="Calibri"/>
            </a:endParaRPr>
          </a:p>
          <a:p>
            <a:endParaRPr lang="ru-RU" sz="1900" i="1" dirty="0"/>
          </a:p>
        </p:txBody>
      </p:sp>
    </p:spTree>
    <p:extLst>
      <p:ext uri="{BB962C8B-B14F-4D97-AF65-F5344CB8AC3E}">
        <p14:creationId xmlns:p14="http://schemas.microsoft.com/office/powerpoint/2010/main" val="2639674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F3DF8F1-7527-4C99-8DC4-3CB1E9A2ED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002" y="0"/>
            <a:ext cx="12406964" cy="1557337"/>
          </a:xfrm>
          <a:prstGeom prst="rect">
            <a:avLst/>
          </a:prstGeom>
        </p:spPr>
      </p:pic>
      <p:sp>
        <p:nvSpPr>
          <p:cNvPr id="107522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4393801" y="76993"/>
            <a:ext cx="5976938" cy="508952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ru-RU" sz="2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Ресурс развития образования - человеческий капитал</a:t>
            </a:r>
          </a:p>
          <a:p>
            <a:pPr marL="0" indent="0">
              <a:lnSpc>
                <a:spcPct val="90000"/>
              </a:lnSpc>
              <a:buNone/>
            </a:pPr>
            <a:endParaRPr lang="ru-RU" sz="3600" b="1" dirty="0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3600" b="1" dirty="0">
                <a:solidFill>
                  <a:srgbClr val="000066"/>
                </a:solidFill>
              </a:rPr>
              <a:t>Здоровье </a:t>
            </a:r>
            <a:r>
              <a:rPr lang="ru-RU" sz="2000" b="1" dirty="0">
                <a:solidFill>
                  <a:srgbClr val="000066"/>
                </a:solidFill>
              </a:rPr>
              <a:t>физическое, 			                     психическое, социальное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3600" b="1" dirty="0">
                <a:solidFill>
                  <a:srgbClr val="000066"/>
                </a:solidFill>
              </a:rPr>
              <a:t>				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3600" b="1" dirty="0">
                <a:solidFill>
                  <a:srgbClr val="000066"/>
                </a:solidFill>
              </a:rPr>
              <a:t>Интеллект </a:t>
            </a:r>
            <a:r>
              <a:rPr lang="ru-RU" sz="2000" b="1" dirty="0">
                <a:solidFill>
                  <a:srgbClr val="000066"/>
                </a:solidFill>
              </a:rPr>
              <a:t>логический, 				         эмоциональный </a:t>
            </a:r>
            <a:endParaRPr lang="ru-RU" sz="3600" b="1" dirty="0">
              <a:solidFill>
                <a:srgbClr val="000066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3600" b="1" dirty="0">
                <a:solidFill>
                  <a:srgbClr val="000066"/>
                </a:solidFill>
              </a:rPr>
              <a:t>Компетентность </a:t>
            </a:r>
            <a:r>
              <a:rPr lang="ru-RU" sz="2000" b="1" dirty="0">
                <a:solidFill>
                  <a:srgbClr val="000066"/>
                </a:solidFill>
              </a:rPr>
              <a:t>опыт</a:t>
            </a:r>
          </a:p>
        </p:txBody>
      </p:sp>
      <p:sp>
        <p:nvSpPr>
          <p:cNvPr id="107524" name="Oval 9"/>
          <p:cNvSpPr>
            <a:spLocks noChangeArrowheads="1"/>
          </p:cNvSpPr>
          <p:nvPr/>
        </p:nvSpPr>
        <p:spPr bwMode="auto">
          <a:xfrm>
            <a:off x="3792538" y="1341439"/>
            <a:ext cx="215900" cy="14287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7525" name="Oval 10"/>
          <p:cNvSpPr>
            <a:spLocks noChangeArrowheads="1"/>
          </p:cNvSpPr>
          <p:nvPr/>
        </p:nvSpPr>
        <p:spPr bwMode="auto">
          <a:xfrm>
            <a:off x="2824363" y="1967322"/>
            <a:ext cx="3744912" cy="935037"/>
          </a:xfrm>
          <a:prstGeom prst="ellipse">
            <a:avLst/>
          </a:prstGeom>
          <a:solidFill>
            <a:srgbClr val="FF9900">
              <a:alpha val="4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7526" name="Oval 11"/>
          <p:cNvSpPr>
            <a:spLocks noChangeArrowheads="1"/>
          </p:cNvSpPr>
          <p:nvPr/>
        </p:nvSpPr>
        <p:spPr bwMode="auto">
          <a:xfrm>
            <a:off x="2897389" y="3046821"/>
            <a:ext cx="3959225" cy="1008062"/>
          </a:xfrm>
          <a:prstGeom prst="ellipse">
            <a:avLst/>
          </a:prstGeom>
          <a:solidFill>
            <a:srgbClr val="99CC00">
              <a:alpha val="4313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7527" name="Oval 12"/>
          <p:cNvSpPr>
            <a:spLocks noChangeArrowheads="1"/>
          </p:cNvSpPr>
          <p:nvPr/>
        </p:nvSpPr>
        <p:spPr bwMode="auto">
          <a:xfrm>
            <a:off x="3040264" y="4415247"/>
            <a:ext cx="73025" cy="7143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7528" name="Oval 13"/>
          <p:cNvSpPr>
            <a:spLocks noChangeArrowheads="1"/>
          </p:cNvSpPr>
          <p:nvPr/>
        </p:nvSpPr>
        <p:spPr bwMode="auto">
          <a:xfrm>
            <a:off x="3040264" y="4199346"/>
            <a:ext cx="4681537" cy="12954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7529" name="Oval 14"/>
          <p:cNvSpPr>
            <a:spLocks noChangeArrowheads="1"/>
          </p:cNvSpPr>
          <p:nvPr/>
        </p:nvSpPr>
        <p:spPr bwMode="auto">
          <a:xfrm>
            <a:off x="3113289" y="4270784"/>
            <a:ext cx="4751387" cy="1152525"/>
          </a:xfrm>
          <a:prstGeom prst="ellipse">
            <a:avLst/>
          </a:prstGeom>
          <a:solidFill>
            <a:srgbClr val="33CCCC">
              <a:alpha val="5686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30038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60EFEF1-31DA-47BA-9706-2F19234A0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628" y="0"/>
            <a:ext cx="12368463" cy="1333525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464989" y="2420909"/>
            <a:ext cx="2746919" cy="126913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бытийная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целостность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человека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Человеческие дары образованию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7850" y="1454150"/>
            <a:ext cx="8229600" cy="68738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Субъектность – способность делать мир объектом преобразования</a:t>
            </a:r>
          </a:p>
          <a:p>
            <a:pPr marL="0" indent="0">
              <a:buNone/>
              <a:defRPr/>
            </a:pPr>
            <a:r>
              <a:rPr lang="ru-RU" sz="1800" b="1" dirty="0" err="1">
                <a:solidFill>
                  <a:srgbClr val="000000"/>
                </a:solidFill>
                <a:cs typeface="Arial" charset="0"/>
              </a:rPr>
              <a:t>Субъекивность</a:t>
            </a: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 – способность </a:t>
            </a:r>
            <a:r>
              <a:rPr lang="ru-RU" sz="1800" b="1" dirty="0" err="1">
                <a:solidFill>
                  <a:srgbClr val="000000"/>
                </a:solidFill>
                <a:cs typeface="Arial" charset="0"/>
              </a:rPr>
              <a:t>делять</a:t>
            </a: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 самого себя объектом преобразования:</a:t>
            </a:r>
          </a:p>
          <a:p>
            <a:pPr marL="0" indent="0">
              <a:buNone/>
              <a:defRPr/>
            </a:pPr>
            <a:endParaRPr lang="ru-RU" sz="1800" b="1" dirty="0">
              <a:solidFill>
                <a:srgbClr val="000000"/>
              </a:solidFill>
              <a:cs typeface="Arial" charset="0"/>
            </a:endParaRPr>
          </a:p>
          <a:p>
            <a:pPr marL="0" indent="0">
              <a:buNone/>
              <a:defRPr/>
            </a:pPr>
            <a:endParaRPr lang="ru-RU" sz="1800" b="1" kern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endParaRPr lang="ru-RU" sz="1800" b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7475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153" y="2691785"/>
            <a:ext cx="290417" cy="59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575610" y="2564372"/>
            <a:ext cx="2540086" cy="8646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сознательное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Познание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01082" y="3851833"/>
            <a:ext cx="2541502" cy="8171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деятельное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Регуляция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54498" y="4948717"/>
            <a:ext cx="2541502" cy="877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общественное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Коммуникация</a:t>
            </a:r>
          </a:p>
        </p:txBody>
      </p:sp>
      <p:cxnSp>
        <p:nvCxnSpPr>
          <p:cNvPr id="17" name="Прямая со стрелкой 16"/>
          <p:cNvCxnSpPr>
            <a:cxnSpLocks/>
          </p:cNvCxnSpPr>
          <p:nvPr/>
        </p:nvCxnSpPr>
        <p:spPr>
          <a:xfrm flipV="1">
            <a:off x="3708199" y="2746523"/>
            <a:ext cx="1456334" cy="17926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cxnSpLocks/>
          </p:cNvCxnSpPr>
          <p:nvPr/>
        </p:nvCxnSpPr>
        <p:spPr>
          <a:xfrm>
            <a:off x="3211908" y="3705706"/>
            <a:ext cx="1079501" cy="382254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cxnSpLocks/>
          </p:cNvCxnSpPr>
          <p:nvPr/>
        </p:nvCxnSpPr>
        <p:spPr>
          <a:xfrm>
            <a:off x="2493029" y="4119284"/>
            <a:ext cx="923667" cy="791001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79C837D-8E1E-4077-97C9-D0628FF874B5}"/>
              </a:ext>
            </a:extLst>
          </p:cNvPr>
          <p:cNvSpPr txBox="1"/>
          <p:nvPr/>
        </p:nvSpPr>
        <p:spPr>
          <a:xfrm>
            <a:off x="7802374" y="4757519"/>
            <a:ext cx="4193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Слободчиков В.И.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д.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пс.н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., профессор,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член-корреспондент РАО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6A5548-9C0F-4CAC-9408-BAA9107371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500" y="2209805"/>
            <a:ext cx="3619500" cy="22621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1309AC-AD3F-4E80-B594-339AA7DAA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9476" y="5417930"/>
            <a:ext cx="4399252" cy="750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436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608" y="-3160904"/>
            <a:ext cx="8251903" cy="11732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2051" y="480305"/>
            <a:ext cx="353493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Почему УУД?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Зачем УУД?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Что такое УУД?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</p:txBody>
      </p:sp>
      <p:pic>
        <p:nvPicPr>
          <p:cNvPr id="5" name="Содержимое 3">
            <a:extLst>
              <a:ext uri="{FF2B5EF4-FFF2-40B4-BE49-F238E27FC236}">
                <a16:creationId xmlns:a16="http://schemas.microsoft.com/office/drawing/2014/main" id="{A3543000-29AC-4637-BED1-6B4A9C7E04A9}"/>
              </a:ext>
            </a:extLst>
          </p:cNvPr>
          <p:cNvPicPr>
            <a:picLocks/>
          </p:cNvPicPr>
          <p:nvPr/>
        </p:nvPicPr>
        <p:blipFill>
          <a:blip r:embed="rId3" cstate="print"/>
          <a:srcRect l="16459" t="29358" r="18432" b="34339"/>
          <a:stretch>
            <a:fillRect/>
          </a:stretch>
        </p:blipFill>
        <p:spPr>
          <a:xfrm>
            <a:off x="4092607" y="1639229"/>
            <a:ext cx="8251903" cy="29127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DD6FF24-F130-4B60-A63B-52A26D82CD66}"/>
              </a:ext>
            </a:extLst>
          </p:cNvPr>
          <p:cNvSpPr txBox="1"/>
          <p:nvPr/>
        </p:nvSpPr>
        <p:spPr>
          <a:xfrm>
            <a:off x="4236987" y="664600"/>
            <a:ext cx="8374142" cy="573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НАВСТРЕЧУ СЛОЖНОСТИ: МЕТАПРЕДМЕТНОСТЬ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A92009-AD2F-49C3-8CF3-9C6ED9F45B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03157" y="2910648"/>
            <a:ext cx="5839326" cy="328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6318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3DD377D-3AF9-E61D-1BD0-E55D4A092F1E}"/>
              </a:ext>
            </a:extLst>
          </p:cNvPr>
          <p:cNvSpPr/>
          <p:nvPr/>
        </p:nvSpPr>
        <p:spPr>
          <a:xfrm>
            <a:off x="3128211" y="-160638"/>
            <a:ext cx="9088020" cy="79355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95586" name="Picture 2"/>
          <p:cNvPicPr>
            <a:picLocks noChangeAspect="1" noChangeArrowheads="1"/>
          </p:cNvPicPr>
          <p:nvPr/>
        </p:nvPicPr>
        <p:blipFill>
          <a:blip r:embed="rId2" cstate="print"/>
          <a:srcRect l="20508" t="30000" r="16504" b="16250"/>
          <a:stretch>
            <a:fillRect/>
          </a:stretch>
        </p:blipFill>
        <p:spPr bwMode="auto">
          <a:xfrm>
            <a:off x="3937109" y="866109"/>
            <a:ext cx="8022280" cy="436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E15974-AAAA-10A0-1598-02964BE04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11" y="2286000"/>
            <a:ext cx="2895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>
                <a:solidFill>
                  <a:srgbClr val="1A444A"/>
                </a:solidFill>
                <a:latin typeface="+mn-lt"/>
                <a:cs typeface="Times New Roman"/>
              </a:rPr>
              <a:t>Новые профессиональные педагогические навыки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8CADF3A-3AB9-49D2-8DFD-7EFE0E6C4250}"/>
              </a:ext>
            </a:extLst>
          </p:cNvPr>
          <p:cNvSpPr/>
          <p:nvPr/>
        </p:nvSpPr>
        <p:spPr>
          <a:xfrm>
            <a:off x="3404305" y="5380672"/>
            <a:ext cx="883117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Мотивация – это побуждение к действию.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Навигация - процесс управления объектом в определенном пространстве передвижения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Фасилитация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это процесс организации группового взаимодействия, создание безопасной, продуктивной,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творчесткой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атмосферы.</a:t>
            </a:r>
          </a:p>
        </p:txBody>
      </p:sp>
    </p:spTree>
    <p:extLst>
      <p:ext uri="{BB962C8B-B14F-4D97-AF65-F5344CB8AC3E}">
        <p14:creationId xmlns:p14="http://schemas.microsoft.com/office/powerpoint/2010/main" val="2436341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D766AB-B6A1-4D08-87DB-9D847F8B1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4D469757-CAF8-4572-B178-A674681FF3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96839" y="546914"/>
            <a:ext cx="7685561" cy="5764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2777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6EAA6-D489-41C4-9D0B-BA295275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892" y="89080"/>
            <a:ext cx="7473951" cy="575733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Физика. 7 класс. Базовый уровень </a:t>
            </a:r>
          </a:p>
        </p:txBody>
      </p:sp>
      <p:sp>
        <p:nvSpPr>
          <p:cNvPr id="24579" name="TextBox 3">
            <a:extLst>
              <a:ext uri="{FF2B5EF4-FFF2-40B4-BE49-F238E27FC236}">
                <a16:creationId xmlns:a16="http://schemas.microsoft.com/office/drawing/2014/main" id="{BC423255-34E1-9FC9-7D61-6448EB7E9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65072" y="6212508"/>
            <a:ext cx="52704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270CCE-67B2-4A9A-A874-4C8178ADD122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CAC0F4D-C647-47E3-A450-CD35DE5E38F5}"/>
              </a:ext>
            </a:extLst>
          </p:cNvPr>
          <p:cNvSpPr txBox="1">
            <a:spLocks/>
          </p:cNvSpPr>
          <p:nvPr/>
        </p:nvSpPr>
        <p:spPr>
          <a:xfrm>
            <a:off x="160867" y="1214967"/>
            <a:ext cx="2639484" cy="2044700"/>
          </a:xfrm>
          <a:prstGeom prst="rect">
            <a:avLst/>
          </a:prstGeom>
        </p:spPr>
        <p:txBody>
          <a:bodyPr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Урок 58.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Рычаги в технике, быту и природе. Лабораторная работа «Исследование условий равновесия рычага»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E4C0F8-FD79-477F-9EDA-24F4B6E46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4790" y="720099"/>
            <a:ext cx="2516705" cy="2304256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  <a:softEdge rad="0"/>
          </a:effectLst>
        </p:spPr>
      </p:pic>
      <p:pic>
        <p:nvPicPr>
          <p:cNvPr id="24582" name="Рисунок 8">
            <a:extLst>
              <a:ext uri="{FF2B5EF4-FFF2-40B4-BE49-F238E27FC236}">
                <a16:creationId xmlns:a16="http://schemas.microsoft.com/office/drawing/2014/main" id="{F53AD77D-AE56-8332-C282-8C95D79CA2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2651" y="3590047"/>
            <a:ext cx="2019300" cy="297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Рисунок 12">
            <a:extLst>
              <a:ext uri="{FF2B5EF4-FFF2-40B4-BE49-F238E27FC236}">
                <a16:creationId xmlns:a16="http://schemas.microsoft.com/office/drawing/2014/main" id="{A71A0F8B-2BEE-9218-875D-03470AF20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05" y="4625098"/>
            <a:ext cx="1797049" cy="855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Рисунок 14">
            <a:extLst>
              <a:ext uri="{FF2B5EF4-FFF2-40B4-BE49-F238E27FC236}">
                <a16:creationId xmlns:a16="http://schemas.microsoft.com/office/drawing/2014/main" id="{D297213B-7E0A-9288-71F6-46FF02726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87" y="5480231"/>
            <a:ext cx="2383367" cy="1267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Рисунок 16">
            <a:extLst>
              <a:ext uri="{FF2B5EF4-FFF2-40B4-BE49-F238E27FC236}">
                <a16:creationId xmlns:a16="http://schemas.microsoft.com/office/drawing/2014/main" id="{B249296E-6531-7F0C-10AC-71B706C79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20" y="3086101"/>
            <a:ext cx="1591733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B7A548AB-1966-40E4-9BC1-95049BAC651D}"/>
              </a:ext>
            </a:extLst>
          </p:cNvPr>
          <p:cNvSpPr txBox="1">
            <a:spLocks/>
          </p:cNvSpPr>
          <p:nvPr/>
        </p:nvSpPr>
        <p:spPr>
          <a:xfrm>
            <a:off x="2933700" y="1041401"/>
            <a:ext cx="6426200" cy="20447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Предметные результаты: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распознавать проявление изученных физических явлений в окружающем мире, в том числе физические явления в природе: рычаги в теле человека;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характеризовать свойства тел, физические явления и процессы, используя правило равновесия рычага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проводить исследование … условий равновесия рычага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иметь представление о принципах действия приборов и технических устройств:  … рычаг</a:t>
            </a: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FC1E0A15-E2EF-4F99-9308-92717718F689}"/>
              </a:ext>
            </a:extLst>
          </p:cNvPr>
          <p:cNvSpPr txBox="1">
            <a:spLocks/>
          </p:cNvSpPr>
          <p:nvPr/>
        </p:nvSpPr>
        <p:spPr>
          <a:xfrm>
            <a:off x="2959100" y="3067051"/>
            <a:ext cx="6400800" cy="2641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Метапредметные результаты: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Универсальные учебные познавательные действия (базовые исследовательские действия)</a:t>
            </a: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- проводить по самостоятельно составленному плану опыт, несложный физический эксперимент, небольшое исследование физического явления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- самостоятельно формулировать обобщения и выводы по результатам проведённого наблюдения, опыта, исследования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Универсальные учебные коммуникативные действия</a:t>
            </a: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: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публично представлять результаты выполненного физического опыта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Универсальные учебные регулятивные действия</a:t>
            </a: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: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Объяснять причины достижения (недостижения) результатов деятельности, давать оценку приобретенному опыту</a:t>
            </a: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FE20CE1B-BCB3-4A2E-BF62-0807AB645103}"/>
              </a:ext>
            </a:extLst>
          </p:cNvPr>
          <p:cNvSpPr txBox="1">
            <a:spLocks/>
          </p:cNvSpPr>
          <p:nvPr/>
        </p:nvSpPr>
        <p:spPr>
          <a:xfrm>
            <a:off x="2969687" y="5708831"/>
            <a:ext cx="6402916" cy="85513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Личностные результаты (ценность научного познания):</a:t>
            </a:r>
          </a:p>
          <a:p>
            <a:pPr marL="228594" marR="0" lvl="0" indent="-228594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развитие интереса к исследовательской деятельности</a:t>
            </a:r>
          </a:p>
        </p:txBody>
      </p:sp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5AF3E5F6-D9C2-43A5-B508-7C1D472944F3}"/>
              </a:ext>
            </a:extLst>
          </p:cNvPr>
          <p:cNvSpPr txBox="1">
            <a:spLocks/>
          </p:cNvSpPr>
          <p:nvPr/>
        </p:nvSpPr>
        <p:spPr>
          <a:xfrm>
            <a:off x="431802" y="670988"/>
            <a:ext cx="8735484" cy="550333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67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Главная идея урока – формирование ценности научного познания и базовых исследовательских действий на предметном содержании</a:t>
            </a:r>
          </a:p>
        </p:txBody>
      </p:sp>
    </p:spTree>
    <p:extLst>
      <p:ext uri="{BB962C8B-B14F-4D97-AF65-F5344CB8AC3E}">
        <p14:creationId xmlns:p14="http://schemas.microsoft.com/office/powerpoint/2010/main" val="27932468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68B92E1-660D-E2A5-E7FD-5684007A6CA4}"/>
              </a:ext>
            </a:extLst>
          </p:cNvPr>
          <p:cNvSpPr/>
          <p:nvPr/>
        </p:nvSpPr>
        <p:spPr>
          <a:xfrm>
            <a:off x="0" y="4740072"/>
            <a:ext cx="12487425" cy="211792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2 ЧАСТЬ ЧЕЛОВЕК РАЗУМНЫЙ</a:t>
            </a: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ФОРМИРОВАНИЕ ПОЗНАВАТЕЛЬНЫХ УУД СРЕДСТВАМИ ИССЛЕДОВАТЕЛЬСКОЙ ДЕЯТЕЛЬНОСТИ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291B16-9A2A-14EA-5A66-580D0F33D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625" y="365129"/>
            <a:ext cx="12192000" cy="1325563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ru-RU" sz="3600" b="1" dirty="0">
                <a:solidFill>
                  <a:srgbClr val="1A444A"/>
                </a:solidFill>
                <a:latin typeface="+mn-lt"/>
                <a:cs typeface="Times New Roman"/>
              </a:rPr>
            </a:br>
            <a:endParaRPr lang="ru-RU" sz="3600" b="1" dirty="0">
              <a:solidFill>
                <a:srgbClr val="1A444A"/>
              </a:solidFill>
              <a:latin typeface="+mn-lt"/>
              <a:cs typeface="Times New Roman"/>
            </a:endParaRPr>
          </a:p>
        </p:txBody>
      </p:sp>
      <p:pic>
        <p:nvPicPr>
          <p:cNvPr id="4" name="Picture 4" descr="Техника безопасности в кабинете химии">
            <a:extLst>
              <a:ext uri="{FF2B5EF4-FFF2-40B4-BE49-F238E27FC236}">
                <a16:creationId xmlns:a16="http://schemas.microsoft.com/office/drawing/2014/main" id="{0884A4A2-D807-7F5B-73FD-2A8EA04446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63"/>
          <a:stretch/>
        </p:blipFill>
        <p:spPr bwMode="auto">
          <a:xfrm>
            <a:off x="-42200" y="0"/>
            <a:ext cx="12234200" cy="487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6992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511" y="-3160904"/>
            <a:ext cx="8251903" cy="11732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6478" y="1420119"/>
            <a:ext cx="353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О чем пойдет речь?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 panose="020F0502020204030204"/>
              <a:ea typeface="+mn-ea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549" y="910741"/>
            <a:ext cx="6567524" cy="1972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Почему школьная успешность связана с уровнем освоения логических и исследовательских действий? 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Где обитают логические и исследовательские действия?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Как обнаружить дефицит логических и исследовательских действий?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Как формировать логические и исследовательские действия?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2677" y="4431068"/>
            <a:ext cx="3969833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«Средства у нас есть. У нас ума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не хватает»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Простоквашино: Дядя Федор,  пес и кот.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	               Э. Успенский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B13D1A7-8ABD-4CE4-9299-FC72D7B69A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5189" y="2883589"/>
            <a:ext cx="3481118" cy="366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3883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60EFEF1-31DA-47BA-9706-2F19234A0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628" y="0"/>
            <a:ext cx="12368463" cy="1333525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464989" y="2420909"/>
            <a:ext cx="2746919" cy="126913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бытийная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целостность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человека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Человеческие дары образованию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7850" y="1454150"/>
            <a:ext cx="8229600" cy="68738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Субъектность – способность делать мир объектом преобразования</a:t>
            </a:r>
          </a:p>
          <a:p>
            <a:pPr marL="0" indent="0">
              <a:buNone/>
              <a:defRPr/>
            </a:pPr>
            <a:r>
              <a:rPr lang="ru-RU" sz="1800" b="1" dirty="0" err="1">
                <a:solidFill>
                  <a:srgbClr val="000000"/>
                </a:solidFill>
                <a:cs typeface="Arial" charset="0"/>
              </a:rPr>
              <a:t>Субъекивность</a:t>
            </a: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 – способность </a:t>
            </a:r>
            <a:r>
              <a:rPr lang="ru-RU" sz="1800" b="1" dirty="0" err="1">
                <a:solidFill>
                  <a:srgbClr val="000000"/>
                </a:solidFill>
                <a:cs typeface="Arial" charset="0"/>
              </a:rPr>
              <a:t>делять</a:t>
            </a: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 самого себя объектом преобразования:</a:t>
            </a:r>
          </a:p>
          <a:p>
            <a:pPr marL="0" indent="0">
              <a:buNone/>
              <a:defRPr/>
            </a:pPr>
            <a:endParaRPr lang="ru-RU" sz="1800" b="1" dirty="0">
              <a:solidFill>
                <a:srgbClr val="000000"/>
              </a:solidFill>
              <a:cs typeface="Arial" charset="0"/>
            </a:endParaRPr>
          </a:p>
          <a:p>
            <a:pPr marL="0" indent="0">
              <a:buNone/>
              <a:defRPr/>
            </a:pPr>
            <a:endParaRPr lang="ru-RU" sz="1800" b="1" kern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endParaRPr lang="ru-RU" sz="1800" b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7475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153" y="2691785"/>
            <a:ext cx="290417" cy="59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575610" y="2564372"/>
            <a:ext cx="2540086" cy="86462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сознательное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Познание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01082" y="3851833"/>
            <a:ext cx="2541502" cy="8171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деятельное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Регуляция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54498" y="4948717"/>
            <a:ext cx="2541502" cy="877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общественное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Коммуникация</a:t>
            </a:r>
          </a:p>
        </p:txBody>
      </p:sp>
      <p:cxnSp>
        <p:nvCxnSpPr>
          <p:cNvPr id="17" name="Прямая со стрелкой 16"/>
          <p:cNvCxnSpPr>
            <a:cxnSpLocks/>
          </p:cNvCxnSpPr>
          <p:nvPr/>
        </p:nvCxnSpPr>
        <p:spPr>
          <a:xfrm flipV="1">
            <a:off x="3708199" y="2746523"/>
            <a:ext cx="1456334" cy="17926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cxnSpLocks/>
          </p:cNvCxnSpPr>
          <p:nvPr/>
        </p:nvCxnSpPr>
        <p:spPr>
          <a:xfrm>
            <a:off x="3211908" y="3705706"/>
            <a:ext cx="1079501" cy="382254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cxnSpLocks/>
          </p:cNvCxnSpPr>
          <p:nvPr/>
        </p:nvCxnSpPr>
        <p:spPr>
          <a:xfrm>
            <a:off x="2493029" y="4119284"/>
            <a:ext cx="923667" cy="791001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79C837D-8E1E-4077-97C9-D0628FF874B5}"/>
              </a:ext>
            </a:extLst>
          </p:cNvPr>
          <p:cNvSpPr txBox="1"/>
          <p:nvPr/>
        </p:nvSpPr>
        <p:spPr>
          <a:xfrm>
            <a:off x="7802374" y="4757519"/>
            <a:ext cx="4193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Слободчиков В.И.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д.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пс.н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., профессор,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член-корреспондент РАО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6A5548-9C0F-4CAC-9408-BAA9107371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500" y="2209805"/>
            <a:ext cx="3619500" cy="22621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1309AC-AD3F-4E80-B594-339AA7DAA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9476" y="5417930"/>
            <a:ext cx="4399252" cy="75066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4693EBD-4FCC-47A5-B11F-9E920ED1C6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85498" y="4271894"/>
            <a:ext cx="3802194" cy="213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967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597" y="673926"/>
            <a:ext cx="8082865" cy="4525963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4000" i="1" dirty="0">
                <a:latin typeface="Times New Roman"/>
              </a:rPr>
              <a:t>1. Познавательные универсальные учебные действия </a:t>
            </a:r>
          </a:p>
          <a:p>
            <a:pPr marL="0" indent="0">
              <a:buNone/>
            </a:pPr>
            <a:endParaRPr lang="ru-RU" sz="4000" i="1" dirty="0">
              <a:latin typeface="Times New Roman"/>
            </a:endParaRPr>
          </a:p>
          <a:p>
            <a:pPr marL="0" indent="0">
              <a:buNone/>
            </a:pPr>
            <a:r>
              <a:rPr lang="ru-RU" sz="4000" i="1" dirty="0">
                <a:latin typeface="Times New Roman"/>
              </a:rPr>
              <a:t>Выпускник научится: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искать и находить обобщенные способы решения задач, в том числе, осуществлять развернутый информационный поиск и ставить на его основе новые (учебные и познавательные) задачи;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критически оценивать и интерпретировать информацию с разных позиций, распознавать и фиксировать противоречия в информационных источниках;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использовать различные модельно-схематические средства для представления существенных связей и отношений, а также противоречий, выявленных в информационных источниках;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находить и приводить критические аргументы в отношении действий и суждений другого; спокойно и разумно относиться к критическим замечаниям в отношении собственного суждения, рассматривать их как ресурс собственного развития;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выходить за рамки учебного предмета и осуществлять целенаправленный поиск возможностей для широкого переноса средств и способов действия;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выстраивать индивидуальную образовательную траекторию, учитывая ограничения со стороны других участников и ресурсные ограничения;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менять и удерживать разные позиции в познавательной деятельности. </a:t>
            </a:r>
          </a:p>
          <a:p>
            <a:endParaRPr lang="ru-RU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52E8C90-897D-45E6-A519-AF30963498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22255" t="30000" r="58128" b="16250"/>
          <a:stretch/>
        </p:blipFill>
        <p:spPr bwMode="auto">
          <a:xfrm>
            <a:off x="8870732" y="1204579"/>
            <a:ext cx="2638096" cy="4607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551224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409" r="2409"/>
          <a:stretch>
            <a:fillRect/>
          </a:stretch>
        </p:blipFill>
        <p:spPr>
          <a:xfrm>
            <a:off x="158891" y="1001750"/>
            <a:ext cx="5782461" cy="524914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19453" y="1001750"/>
            <a:ext cx="6013656" cy="536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141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09B096-9AE3-42FA-98E4-B99921EF6D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473" y="0"/>
            <a:ext cx="4867422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2B6802-0084-5B83-0E93-6442A49216F7}"/>
              </a:ext>
            </a:extLst>
          </p:cNvPr>
          <p:cNvSpPr txBox="1"/>
          <p:nvPr/>
        </p:nvSpPr>
        <p:spPr>
          <a:xfrm>
            <a:off x="5117815" y="1066105"/>
            <a:ext cx="6098344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Ориентировочный безусловный рефлекс -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т</a:t>
            </a:r>
            <a:r>
              <a:rPr kumimoji="0" lang="ru-RU" sz="1900" b="1" i="0" u="none" strike="noStrike" kern="120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риггер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 познавательных процессов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«Что такое?» рефлекс любопытства</a:t>
            </a: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Психическая энергия предвосхищения новизны, и связанное с ним волнение – неизведанных ощущений и открытий</a:t>
            </a: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6323D0-12A4-82C0-741D-B6E02AF84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673" y="1066105"/>
            <a:ext cx="3263356" cy="459200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76F365-1111-6DCB-D1F8-0EFF62FDAA57}"/>
              </a:ext>
            </a:extLst>
          </p:cNvPr>
          <p:cNvSpPr txBox="1"/>
          <p:nvPr/>
        </p:nvSpPr>
        <p:spPr>
          <a:xfrm>
            <a:off x="5010641" y="4804487"/>
            <a:ext cx="6749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Павлов Иван Петрович, русский физиолог, нобелевский л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ауреат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49115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l="1316" t="16525" r="1316"/>
          <a:stretch>
            <a:fillRect/>
          </a:stretch>
        </p:blipFill>
        <p:spPr>
          <a:xfrm>
            <a:off x="2495800" y="406217"/>
            <a:ext cx="9543495" cy="6451783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183F585C-AA1C-4011-D7D6-2C7204D9F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843" y="-1037273"/>
            <a:ext cx="2408395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4"/>
          <p:cNvGrpSpPr/>
          <p:nvPr/>
        </p:nvGrpSpPr>
        <p:grpSpPr>
          <a:xfrm>
            <a:off x="87405" y="1679626"/>
            <a:ext cx="2115147" cy="2269852"/>
            <a:chOff x="-1388061" y="-130279"/>
            <a:chExt cx="11239987" cy="3228248"/>
          </a:xfrm>
        </p:grpSpPr>
        <p:sp>
          <p:nvSpPr>
            <p:cNvPr id="5" name="TextBox 5"/>
            <p:cNvSpPr txBox="1"/>
            <p:nvPr/>
          </p:nvSpPr>
          <p:spPr>
            <a:xfrm>
              <a:off x="-1388061" y="-130279"/>
              <a:ext cx="11239987" cy="32282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145" rtl="0" eaLnBrk="1" fontAlgn="auto" latinLnBrk="0" hangingPunct="1">
                <a:lnSpc>
                  <a:spcPts val="587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Как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попасть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endPara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4145" rtl="0" eaLnBrk="1" fontAlgn="auto" latinLnBrk="0" hangingPunct="1">
                <a:lnSpc>
                  <a:spcPts val="587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в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чертоги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разума</a:t>
              </a: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?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447327" y="1146429"/>
              <a:ext cx="8345341" cy="6565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145" rtl="0" eaLnBrk="1" fontAlgn="auto" latinLnBrk="0" hangingPunct="1">
                <a:lnSpc>
                  <a:spcPts val="359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0E93406-2BE5-4835-928F-A0270198AED6}"/>
              </a:ext>
            </a:extLst>
          </p:cNvPr>
          <p:cNvSpPr/>
          <p:nvPr/>
        </p:nvSpPr>
        <p:spPr>
          <a:xfrm>
            <a:off x="2404043" y="40621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Что развиваем – сознание ,(ум, </a:t>
            </a:r>
            <a:r>
              <a:rPr kumimoji="0" lang="ru-RU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мыследеятельность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ru-RU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рефлексивность</a:t>
            </a:r>
            <a:r>
              <a:rPr kumimoji="0" lang="ru-RU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112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2B8A980-06FC-3396-61C9-8E22B1D5D1FD}"/>
              </a:ext>
            </a:extLst>
          </p:cNvPr>
          <p:cNvSpPr/>
          <p:nvPr/>
        </p:nvSpPr>
        <p:spPr>
          <a:xfrm>
            <a:off x="3186936" y="-148280"/>
            <a:ext cx="9029399" cy="79232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marL="0" marR="0" lvl="0" indent="0" algn="ctr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9202" name="AutoShape 2" descr="https://robo-sapiens.ru/wp-content/uploads/2018/01/moscow_smart.jpg"/>
          <p:cNvSpPr>
            <a:spLocks noChangeAspect="1" noChangeArrowheads="1"/>
          </p:cNvSpPr>
          <p:nvPr/>
        </p:nvSpPr>
        <p:spPr bwMode="auto">
          <a:xfrm>
            <a:off x="2783681" y="748935"/>
            <a:ext cx="228600" cy="228601"/>
          </a:xfrm>
          <a:prstGeom prst="rect">
            <a:avLst/>
          </a:prstGeom>
          <a:noFill/>
        </p:spPr>
        <p:txBody>
          <a:bodyPr vert="horz" wrap="square" lIns="68558" tIns="34290" rIns="68558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426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4DE63885-0325-4C47-BCB5-12AE6696CB1F}"/>
              </a:ext>
            </a:extLst>
          </p:cNvPr>
          <p:cNvSpPr txBox="1"/>
          <p:nvPr/>
        </p:nvSpPr>
        <p:spPr>
          <a:xfrm>
            <a:off x="366500" y="2612867"/>
            <a:ext cx="3114261" cy="21031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037" rtl="0" eaLnBrk="1" fontAlgn="auto" latinLnBrk="0" hangingPunct="1">
              <a:lnSpc>
                <a:spcPts val="413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Жизнь </a:t>
            </a:r>
          </a:p>
          <a:p>
            <a:pPr marL="0" marR="0" lvl="0" indent="0" algn="l" defTabSz="914037" rtl="0" eaLnBrk="1" fontAlgn="auto" latinLnBrk="0" hangingPunct="1">
              <a:lnSpc>
                <a:spcPts val="413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в окружении </a:t>
            </a:r>
          </a:p>
          <a:p>
            <a:pPr marL="0" marR="0" lvl="0" indent="0" algn="l" defTabSz="914037" rtl="0" eaLnBrk="1" fontAlgn="auto" latinLnBrk="0" hangingPunct="1">
              <a:lnSpc>
                <a:spcPts val="413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науки</a:t>
            </a:r>
          </a:p>
          <a:p>
            <a:pPr marL="0" marR="0" lvl="0" indent="0" algn="l" defTabSz="914037" rtl="0" eaLnBrk="1" fontAlgn="auto" latinLnBrk="0" hangingPunct="1">
              <a:lnSpc>
                <a:spcPts val="413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19E1A66-B03D-4F66-B974-1DF4D98335F6}"/>
              </a:ext>
            </a:extLst>
          </p:cNvPr>
          <p:cNvSpPr/>
          <p:nvPr/>
        </p:nvSpPr>
        <p:spPr>
          <a:xfrm>
            <a:off x="7303904" y="6025658"/>
            <a:ext cx="5124451" cy="666751"/>
          </a:xfrm>
          <a:prstGeom prst="rect">
            <a:avLst/>
          </a:prstGeom>
        </p:spPr>
        <p:txBody>
          <a:bodyPr wrap="square" lIns="91408" tIns="45718" rIns="91408" bIns="45718">
            <a:noAutofit/>
          </a:bodyPr>
          <a:lstStyle/>
          <a:p>
            <a:pPr marL="0" marR="0" lvl="0" indent="0" algn="l" defTabSz="914037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«Подлинным зеркалом нашего образа мыслей является наша жизнь»      М. Монтень</a:t>
            </a:r>
          </a:p>
          <a:p>
            <a:pPr marL="0" marR="0" lvl="0" indent="0" algn="l" defTabSz="914037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5369443" y="42265"/>
          <a:ext cx="8364836" cy="5834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9" name="Группа 18"/>
          <p:cNvGrpSpPr/>
          <p:nvPr/>
        </p:nvGrpSpPr>
        <p:grpSpPr>
          <a:xfrm rot="20854201">
            <a:off x="3476321" y="3530099"/>
            <a:ext cx="2871908" cy="3001620"/>
            <a:chOff x="1" y="3297339"/>
            <a:chExt cx="1747506" cy="2008628"/>
          </a:xfrm>
        </p:grpSpPr>
        <p:sp>
          <p:nvSpPr>
            <p:cNvPr id="20" name="Шестиугольник 19"/>
            <p:cNvSpPr/>
            <p:nvPr/>
          </p:nvSpPr>
          <p:spPr>
            <a:xfrm rot="5400000">
              <a:off x="-130560" y="3427900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0">
              <a:blip r:embed="rId7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Шестиугольник 4"/>
            <p:cNvSpPr/>
            <p:nvPr/>
          </p:nvSpPr>
          <p:spPr>
            <a:xfrm>
              <a:off x="272321" y="3610350"/>
              <a:ext cx="1202866" cy="1382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159956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 rot="20980810">
            <a:off x="3028134" y="246693"/>
            <a:ext cx="2818141" cy="2983621"/>
            <a:chOff x="-9256" y="55979"/>
            <a:chExt cx="1747506" cy="2008628"/>
          </a:xfrm>
        </p:grpSpPr>
        <p:sp>
          <p:nvSpPr>
            <p:cNvPr id="23" name="Шестиугольник 22"/>
            <p:cNvSpPr/>
            <p:nvPr/>
          </p:nvSpPr>
          <p:spPr>
            <a:xfrm rot="5400000">
              <a:off x="-139817" y="186540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0">
              <a:blip r:embed="rId8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Шестиугольник 4"/>
            <p:cNvSpPr/>
            <p:nvPr/>
          </p:nvSpPr>
          <p:spPr>
            <a:xfrm>
              <a:off x="272321" y="313010"/>
              <a:ext cx="1202866" cy="1382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marR="0" lvl="0" indent="0" algn="ctr" defTabSz="1244109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24171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337573" y="1312575"/>
            <a:ext cx="8312256" cy="5299063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EBACF5A4-287E-498E-9E2F-CB7C7DAFA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654" y="-971541"/>
            <a:ext cx="2880312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4">
            <a:extLst>
              <a:ext uri="{FF2B5EF4-FFF2-40B4-BE49-F238E27FC236}">
                <a16:creationId xmlns:a16="http://schemas.microsoft.com/office/drawing/2014/main" id="{DF14ACCA-06CF-46D1-930E-BC13FA09B23B}"/>
              </a:ext>
            </a:extLst>
          </p:cNvPr>
          <p:cNvGrpSpPr/>
          <p:nvPr/>
        </p:nvGrpSpPr>
        <p:grpSpPr>
          <a:xfrm>
            <a:off x="87405" y="1679626"/>
            <a:ext cx="2115147" cy="2269852"/>
            <a:chOff x="-1388061" y="-130279"/>
            <a:chExt cx="11239987" cy="3228248"/>
          </a:xfrm>
        </p:grpSpPr>
        <p:sp>
          <p:nvSpPr>
            <p:cNvPr id="9" name="TextBox 5">
              <a:extLst>
                <a:ext uri="{FF2B5EF4-FFF2-40B4-BE49-F238E27FC236}">
                  <a16:creationId xmlns:a16="http://schemas.microsoft.com/office/drawing/2014/main" id="{D28FC868-C36C-4DE9-8707-6DFEDEEAD5E6}"/>
                </a:ext>
              </a:extLst>
            </p:cNvPr>
            <p:cNvSpPr txBox="1"/>
            <p:nvPr/>
          </p:nvSpPr>
          <p:spPr>
            <a:xfrm>
              <a:off x="-1388061" y="-130279"/>
              <a:ext cx="11239987" cy="32282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145" rtl="0" eaLnBrk="1" fontAlgn="auto" latinLnBrk="0" hangingPunct="1">
                <a:lnSpc>
                  <a:spcPts val="587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Как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попасть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endPara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4145" rtl="0" eaLnBrk="1" fontAlgn="auto" latinLnBrk="0" hangingPunct="1">
                <a:lnSpc>
                  <a:spcPts val="587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в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чертоги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разума</a:t>
              </a: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?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id="{89113456-A3FE-41BF-B12B-5632225D14F1}"/>
                </a:ext>
              </a:extLst>
            </p:cNvPr>
            <p:cNvSpPr txBox="1"/>
            <p:nvPr/>
          </p:nvSpPr>
          <p:spPr>
            <a:xfrm>
              <a:off x="1447327" y="1146429"/>
              <a:ext cx="8345341" cy="6565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145" rtl="0" eaLnBrk="1" fontAlgn="auto" latinLnBrk="0" hangingPunct="1">
                <a:lnSpc>
                  <a:spcPts val="359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40895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5712188" y="608467"/>
            <a:ext cx="6289454" cy="2329296"/>
            <a:chOff x="-270731" y="-533817"/>
            <a:chExt cx="8945002" cy="3312777"/>
          </a:xfrm>
        </p:grpSpPr>
        <p:sp>
          <p:nvSpPr>
            <p:cNvPr id="4" name="TextBox 4"/>
            <p:cNvSpPr txBox="1"/>
            <p:nvPr/>
          </p:nvSpPr>
          <p:spPr>
            <a:xfrm>
              <a:off x="-270731" y="-533817"/>
              <a:ext cx="8945002" cy="20800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8572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0" i="1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Новые</a:t>
              </a:r>
              <a:r>
                <a:rPr kumimoji="0" lang="en-US" sz="26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2600" b="0" i="1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учебные</a:t>
              </a:r>
              <a:r>
                <a:rPr kumimoji="0" lang="en-US" sz="26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2600" b="0" i="1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умения</a:t>
              </a:r>
              <a:r>
                <a:rPr kumimoji="0" lang="ru-RU" sz="26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</a:p>
            <a:p>
              <a:pPr marL="0" marR="0" lvl="0" indent="0" algn="ctr" defTabSz="8572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6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(действия со знаниями)</a:t>
              </a:r>
              <a:endParaRPr kumimoji="0" lang="en-US" sz="2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ctr" defTabSz="857250" rtl="0" eaLnBrk="1" fontAlgn="auto" latinLnBrk="0" hangingPunct="1">
                <a:lnSpc>
                  <a:spcPts val="551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93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151807" y="2205173"/>
              <a:ext cx="6641387" cy="5737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857250" rtl="0" eaLnBrk="1" fontAlgn="auto" latinLnBrk="0" hangingPunct="1">
                <a:lnSpc>
                  <a:spcPts val="357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8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37882" y="1790548"/>
            <a:ext cx="9215717" cy="47292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1" indent="0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Требования ФГОС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НОО</a:t>
            </a: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Распознавать (однородные члены предложения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Классифицировать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согласные звуки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</a:t>
            </a:r>
            <a:r>
              <a:rPr kumimoji="0" lang="ru-RU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аспознавать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основную мысль текста)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</a:t>
            </a:r>
            <a:r>
              <a:rPr kumimoji="0" lang="ru-RU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ормулировать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основную мысль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оставлять план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прочитанного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троить речевые высказывания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</a:t>
            </a:r>
            <a:r>
              <a:rPr kumimoji="0" lang="ru-RU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пределять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значение слова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</a:t>
            </a:r>
            <a:r>
              <a:rPr kumimoji="0" lang="ru-RU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елить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тексты на смысловые части 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</a:t>
            </a:r>
            <a:r>
              <a:rPr kumimoji="0" lang="ru-RU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равнивать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величины (массу, время, длину, площадь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</a:t>
            </a:r>
            <a:r>
              <a:rPr kumimoji="0" lang="ru-RU" sz="2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аботать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с таблицами, схемами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графиками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диаграммами</a:t>
            </a: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342917" marR="0" lvl="1" indent="-342917" algn="l" defTabSz="914446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</a:t>
            </a:r>
            <a:r>
              <a:rPr kumimoji="0" lang="ru-RU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нализировать</a:t>
            </a:r>
            <a:r>
              <a:rPr kumimoji="0" lang="ru-RU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 интерпретировать данные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11631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964" y="-232434"/>
            <a:ext cx="4911555" cy="7858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4191" y="82292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ru-RU" sz="2500" b="1" dirty="0">
                <a:solidFill>
                  <a:srgbClr val="1A444A"/>
                </a:solidFill>
                <a:latin typeface="+mn-lt"/>
                <a:ea typeface="+mn-ea"/>
                <a:cs typeface="Times New Roman"/>
              </a:rPr>
              <a:t>Дефициты школьной успешности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55" y="1594628"/>
            <a:ext cx="4059044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Русский язык: </a:t>
            </a:r>
          </a:p>
          <a:p>
            <a:r>
              <a:rPr lang="ru-RU" sz="1600" dirty="0">
                <a:latin typeface="Times New Roman"/>
                <a:ea typeface="Calibri"/>
                <a:cs typeface="Times New Roman"/>
              </a:rPr>
              <a:t>не владеют 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орфоэпическипи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 нормами, </a:t>
            </a:r>
          </a:p>
          <a:p>
            <a:r>
              <a:rPr lang="ru-RU" sz="1600" dirty="0">
                <a:latin typeface="Times New Roman"/>
                <a:ea typeface="Calibri"/>
                <a:cs typeface="Times New Roman"/>
              </a:rPr>
              <a:t>не знают языковые единицы, </a:t>
            </a:r>
          </a:p>
          <a:p>
            <a:r>
              <a:rPr lang="ru-RU" sz="1600" dirty="0">
                <a:latin typeface="Times New Roman"/>
                <a:ea typeface="Calibri"/>
                <a:cs typeface="Times New Roman"/>
              </a:rPr>
              <a:t>не умеют распознавать глаголы в предложении </a:t>
            </a:r>
          </a:p>
          <a:p>
            <a:pPr marL="0" indent="0" algn="just">
              <a:lnSpc>
                <a:spcPct val="115000"/>
              </a:lnSpc>
              <a:buNone/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Математика: </a:t>
            </a:r>
          </a:p>
          <a:p>
            <a:pPr algn="just">
              <a:lnSpc>
                <a:spcPct val="115000"/>
              </a:lnSpc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не умеют выполнять арифметическое действия</a:t>
            </a:r>
          </a:p>
          <a:p>
            <a:pPr algn="just">
              <a:lnSpc>
                <a:spcPct val="115000"/>
              </a:lnSpc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не могут распознавать</a:t>
            </a:r>
            <a:r>
              <a:rPr lang="ru-RU" sz="1600" dirty="0">
                <a:latin typeface="Times New Roman"/>
                <a:ea typeface="Calibri"/>
              </a:rPr>
              <a:t> геометрические фигуры</a:t>
            </a:r>
            <a:endParaRPr lang="ru-RU" sz="1600" dirty="0">
              <a:latin typeface="Times New Roman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Окружающий мир: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не знают основных единиц измерения физических величин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не умеют работать с картой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/>
                <a:ea typeface="Calibri"/>
                <a:cs typeface="Times New Roman"/>
              </a:rPr>
              <a:t>не могут определить животное или растение (не знают среды их </a:t>
            </a:r>
            <a:r>
              <a:rPr lang="ru-RU" sz="1600" dirty="0" err="1">
                <a:latin typeface="Times New Roman"/>
                <a:ea typeface="Calibri"/>
                <a:cs typeface="Times New Roman"/>
              </a:rPr>
              <a:t>обутания</a:t>
            </a:r>
            <a:r>
              <a:rPr lang="ru-RU" sz="1600" dirty="0">
                <a:latin typeface="Times New Roman"/>
                <a:ea typeface="Calibri"/>
                <a:cs typeface="Times New Roman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934191" y="940328"/>
            <a:ext cx="6852648" cy="53860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56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ts val="19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   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понимают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тексты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(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распознавать, делить на смысловые части, формулировать основную мысль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)  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умеют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анализировать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(устанавливать факты, сравнивать, классифицировать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 умеют объяснять (затрудняются </a:t>
            </a:r>
            <a:r>
              <a:rPr kumimoji="0" lang="ru-RU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установливать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закономерности, связи (в том числе причинно-следственные))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плохо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запоминают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(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приемы логического запоминания)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 умеют давать определения процессам объектам,  понятиям 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 могут строить речевое высказывания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  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затрудняются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в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переводе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текста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в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схему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(таблицу, символ) 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затрудняются в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составлени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и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устного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рассказа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(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по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схеме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)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плохо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работают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с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планом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текста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(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составление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плана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текста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,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пересказ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по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плану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)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затрудняются в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примен</a:t>
            </a:r>
            <a:r>
              <a:rPr kumimoji="0" lang="ru-RU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ении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знаний на практике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(перенос знания в новую ситуацию)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 могут делать выводы, интерпретировать информацию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 могут исследовать (наблюдать, измерять, проводить опыты)</a:t>
            </a: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затрудняются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в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аргументации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   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255846" marR="0" lvl="1" indent="-127923" algn="l" defTabSz="914400" rtl="0" eaLnBrk="1" fontAlgn="auto" latinLnBrk="0" hangingPunct="1">
              <a:lnSpc>
                <a:spcPts val="21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не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умеют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выстроить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оценочн</a:t>
            </a:r>
            <a:r>
              <a:rPr kumimoji="0" lang="ru-RU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ые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суждени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я 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(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хорошо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-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плохо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)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  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4852" y="1225292"/>
            <a:ext cx="2140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Предметный взгляд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89541" y="1034379"/>
            <a:ext cx="1247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УУД взгляд</a:t>
            </a:r>
          </a:p>
        </p:txBody>
      </p:sp>
    </p:spTree>
    <p:extLst>
      <p:ext uri="{BB962C8B-B14F-4D97-AF65-F5344CB8AC3E}">
        <p14:creationId xmlns:p14="http://schemas.microsoft.com/office/powerpoint/2010/main" val="32892855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952" y="-232432"/>
            <a:ext cx="2343151" cy="785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36BFBF9-882D-4152-B5CE-58203D6EA00F}"/>
              </a:ext>
            </a:extLst>
          </p:cNvPr>
          <p:cNvSpPr txBox="1"/>
          <p:nvPr/>
        </p:nvSpPr>
        <p:spPr>
          <a:xfrm>
            <a:off x="2367689" y="517071"/>
            <a:ext cx="2861793" cy="3007166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0" indent="0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Содержательное знание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знание научного содержания, относящегося к предметным областям (Что?), 50%:</a:t>
            </a:r>
          </a:p>
          <a:p>
            <a:pPr marL="556989" marR="0" lvl="1" indent="-214228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·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 «Физические системы» (33%) </a:t>
            </a:r>
          </a:p>
          <a:p>
            <a:pPr marL="556989" marR="0" lvl="1" indent="-214228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·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«Живые системы»  (41%)</a:t>
            </a:r>
          </a:p>
          <a:p>
            <a:pPr marL="556989" marR="0" lvl="1" indent="-214228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·"/>
              <a:tabLst/>
              <a:defRPr/>
            </a:pP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«Науки о Земле и Вселенной»  -26%</a:t>
            </a:r>
          </a:p>
          <a:p>
            <a:pPr marL="428455" marR="0" lvl="1" indent="0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56989" marR="0" lvl="1" indent="-214228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·"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6BEFE7-74C4-4D71-99F9-E28A043FE067}"/>
              </a:ext>
            </a:extLst>
          </p:cNvPr>
          <p:cNvSpPr txBox="1"/>
          <p:nvPr/>
        </p:nvSpPr>
        <p:spPr>
          <a:xfrm>
            <a:off x="253886" y="2327567"/>
            <a:ext cx="1719985" cy="1475404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1" indent="0" algn="l" defTabSz="914037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Типы научного знания 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DB0D46B-23E7-445C-BF3D-B2E30903936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50946" t="6684" b="73262"/>
          <a:stretch>
            <a:fillRect/>
          </a:stretch>
        </p:blipFill>
        <p:spPr bwMode="auto">
          <a:xfrm>
            <a:off x="6484236" y="146"/>
            <a:ext cx="4335149" cy="253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B54D66F-F5B3-44A0-99BB-38356C921819}"/>
              </a:ext>
            </a:extLst>
          </p:cNvPr>
          <p:cNvSpPr txBox="1"/>
          <p:nvPr/>
        </p:nvSpPr>
        <p:spPr>
          <a:xfrm>
            <a:off x="2367599" y="3999913"/>
            <a:ext cx="2564780" cy="1722523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0" indent="0" algn="l" defTabSz="856909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Процедурное знание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знание</a:t>
            </a:r>
            <a: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 разнообразных(50%) методов, используемых для получения научного знания, а также знание стандартных исследовательских процедур (Как?, 50%</a:t>
            </a:r>
          </a:p>
        </p:txBody>
      </p:sp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263F7F7F-525F-4BFD-9C3A-7032001C0EF0}"/>
              </a:ext>
            </a:extLst>
          </p:cNvPr>
          <p:cNvGraphicFramePr/>
          <p:nvPr/>
        </p:nvGraphicFramePr>
        <p:xfrm>
          <a:off x="5229396" y="2722161"/>
          <a:ext cx="6632645" cy="39732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577050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" y="-640073"/>
            <a:ext cx="2988945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2530031" y="1223010"/>
          <a:ext cx="10282689" cy="52006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36225" y="1977804"/>
            <a:ext cx="2193806" cy="12464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Подходы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к архитектуре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заданий НОО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85424" y="6180280"/>
            <a:ext cx="12057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(ФОП НОО)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-8390" y="4453519"/>
            <a:ext cx="2883035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Где обитают логические        и  исследовательские действия?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5021077" y="210932"/>
            <a:ext cx="5432028" cy="808924"/>
            <a:chOff x="736686" y="3019"/>
            <a:chExt cx="2353501" cy="808924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736686" y="3019"/>
              <a:ext cx="2353501" cy="808924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Скругленный прямоугольник 4"/>
            <p:cNvSpPr/>
            <p:nvPr/>
          </p:nvSpPr>
          <p:spPr>
            <a:xfrm>
              <a:off x="760379" y="257900"/>
              <a:ext cx="2306115" cy="5303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Times New Roman"/>
                </a:rPr>
                <a:t>Познавательные действия</a:t>
              </a:r>
            </a:p>
            <a:p>
              <a:pPr marL="0" marR="0" lvl="0" indent="0" algn="ctr" defTabSz="8001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Times New Roman"/>
                </a:rPr>
                <a:t> </a:t>
              </a:r>
            </a:p>
          </p:txBody>
        </p:sp>
      </p:grpSp>
      <p:cxnSp>
        <p:nvCxnSpPr>
          <p:cNvPr id="9" name="Прямая со стрелкой 8"/>
          <p:cNvCxnSpPr/>
          <p:nvPr/>
        </p:nvCxnSpPr>
        <p:spPr>
          <a:xfrm>
            <a:off x="5795018" y="1645920"/>
            <a:ext cx="445762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8545830" y="1645920"/>
            <a:ext cx="403863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9111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965" y="-232432"/>
            <a:ext cx="3291004" cy="785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530031" y="1248061"/>
          <a:ext cx="10515600" cy="435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36228" y="1977915"/>
            <a:ext cx="2222061" cy="1261884"/>
          </a:xfrm>
          <a:prstGeom prst="rect">
            <a:avLst/>
          </a:prstGeom>
        </p:spPr>
        <p:txBody>
          <a:bodyPr wrap="none" lIns="91408" tIns="45718" rIns="91408" bIns="45718">
            <a:spAutoFit/>
          </a:bodyPr>
          <a:lstStyle/>
          <a:p>
            <a:pPr marL="0" marR="0" lvl="0" indent="0" algn="l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Подходы </a:t>
            </a:r>
          </a:p>
          <a:p>
            <a:pPr marL="0" marR="0" lvl="0" indent="0" algn="l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к архитектуре </a:t>
            </a:r>
          </a:p>
          <a:p>
            <a:pPr marL="0" marR="0" lvl="0" indent="0" algn="l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заданий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435673" y="6336013"/>
            <a:ext cx="1205779" cy="338555"/>
          </a:xfrm>
          <a:prstGeom prst="rect">
            <a:avLst/>
          </a:prstGeom>
        </p:spPr>
        <p:txBody>
          <a:bodyPr wrap="none" lIns="91408" tIns="45718" rIns="91408" bIns="45718">
            <a:spAutoFit/>
          </a:bodyPr>
          <a:lstStyle/>
          <a:p>
            <a:pPr marL="0" marR="0" lvl="0" indent="0" algn="l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(ФОП НОО) </a:t>
            </a:r>
          </a:p>
        </p:txBody>
      </p:sp>
    </p:spTree>
    <p:extLst>
      <p:ext uri="{BB962C8B-B14F-4D97-AF65-F5344CB8AC3E}">
        <p14:creationId xmlns:p14="http://schemas.microsoft.com/office/powerpoint/2010/main" val="3124869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D5A5FEC-6A2E-45C0-8824-67976905D5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25" t="43314" r="15625" b="11092"/>
          <a:stretch/>
        </p:blipFill>
        <p:spPr>
          <a:xfrm>
            <a:off x="220980" y="1931537"/>
            <a:ext cx="11750040" cy="39224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2EBF571-1FB0-4FFA-8DB9-B4E75DA19C1E}"/>
              </a:ext>
            </a:extLst>
          </p:cNvPr>
          <p:cNvSpPr txBox="1"/>
          <p:nvPr/>
        </p:nvSpPr>
        <p:spPr>
          <a:xfrm>
            <a:off x="502920" y="711668"/>
            <a:ext cx="10195560" cy="482183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0" indent="0" algn="l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Кодификатор: научное объяснение явлений</a:t>
            </a:r>
          </a:p>
        </p:txBody>
      </p:sp>
    </p:spTree>
    <p:extLst>
      <p:ext uri="{BB962C8B-B14F-4D97-AF65-F5344CB8AC3E}">
        <p14:creationId xmlns:p14="http://schemas.microsoft.com/office/powerpoint/2010/main" val="2428959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BCD246F-A007-4927-8CDD-6A3C47F09965}"/>
              </a:ext>
            </a:extLst>
          </p:cNvPr>
          <p:cNvSpPr txBox="1"/>
          <p:nvPr/>
        </p:nvSpPr>
        <p:spPr>
          <a:xfrm>
            <a:off x="838200" y="560774"/>
            <a:ext cx="11201400" cy="482183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0" indent="0" algn="l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Кодификатор: понимание особенностей естественнонаучного исследования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311BAB-B826-49AD-B756-26CAC800D3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58" y="1655124"/>
            <a:ext cx="11411703" cy="428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0509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F3338B7-227D-41FD-9EEB-D67AE15CFC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854"/>
          <a:stretch/>
        </p:blipFill>
        <p:spPr>
          <a:xfrm>
            <a:off x="396240" y="1446957"/>
            <a:ext cx="11399520" cy="47709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1A6FBB-B7BF-4215-8AFF-C4ABC92C8892}"/>
              </a:ext>
            </a:extLst>
          </p:cNvPr>
          <p:cNvSpPr txBox="1"/>
          <p:nvPr/>
        </p:nvSpPr>
        <p:spPr>
          <a:xfrm>
            <a:off x="396241" y="243696"/>
            <a:ext cx="10905491" cy="872033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0" indent="0" algn="l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Кодификатор: интерпретация данных и использование научных доказательств для получения выводов</a:t>
            </a:r>
          </a:p>
        </p:txBody>
      </p:sp>
    </p:spTree>
    <p:extLst>
      <p:ext uri="{BB962C8B-B14F-4D97-AF65-F5344CB8AC3E}">
        <p14:creationId xmlns:p14="http://schemas.microsoft.com/office/powerpoint/2010/main" val="19912296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123" y="230033"/>
            <a:ext cx="10972800" cy="1143000"/>
          </a:xfrm>
        </p:spPr>
        <p:txBody>
          <a:bodyPr>
            <a:noAutofit/>
          </a:bodyPr>
          <a:lstStyle/>
          <a:p>
            <a:pPr algn="l"/>
            <a:r>
              <a:rPr lang="ru-RU" sz="2500" b="1" dirty="0">
                <a:solidFill>
                  <a:srgbClr val="1A444A"/>
                </a:solidFill>
                <a:latin typeface="+mn-lt"/>
                <a:ea typeface="+mn-ea"/>
                <a:cs typeface="Times New Roman"/>
              </a:rPr>
              <a:t>ВПР. Русский язык. Примеры заданий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31250" t="53277" r="13943" b="36374"/>
          <a:stretch/>
        </p:blipFill>
        <p:spPr bwMode="auto">
          <a:xfrm>
            <a:off x="457211" y="1215504"/>
            <a:ext cx="5454063" cy="6690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3"/>
          <a:srcRect l="31730" t="30200" r="14743" b="59141"/>
          <a:stretch/>
        </p:blipFill>
        <p:spPr bwMode="auto">
          <a:xfrm>
            <a:off x="517906" y="2174489"/>
            <a:ext cx="5332653" cy="6244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4"/>
          <a:srcRect l="30930" t="33904" r="14263" b="54232"/>
          <a:stretch/>
        </p:blipFill>
        <p:spPr bwMode="auto">
          <a:xfrm>
            <a:off x="457211" y="2949523"/>
            <a:ext cx="5454063" cy="6133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Объект 3"/>
          <p:cNvPicPr>
            <a:picLocks noGrp="1"/>
          </p:cNvPicPr>
          <p:nvPr>
            <p:ph idx="1"/>
          </p:nvPr>
        </p:nvPicPr>
        <p:blipFill rotWithShape="1">
          <a:blip r:embed="rId5"/>
          <a:srcRect l="31571" t="45585" r="13622" b="41124"/>
          <a:stretch/>
        </p:blipFill>
        <p:spPr bwMode="auto">
          <a:xfrm>
            <a:off x="517904" y="3785839"/>
            <a:ext cx="5385878" cy="6300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/>
          <p:cNvPicPr/>
          <p:nvPr/>
        </p:nvPicPr>
        <p:blipFill rotWithShape="1">
          <a:blip r:embed="rId6"/>
          <a:srcRect l="31250" t="32194" r="14263" b="56248"/>
          <a:stretch/>
        </p:blipFill>
        <p:spPr bwMode="auto">
          <a:xfrm>
            <a:off x="517926" y="4638908"/>
            <a:ext cx="5403231" cy="5798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/>
          <p:cNvPicPr/>
          <p:nvPr/>
        </p:nvPicPr>
        <p:blipFill rotWithShape="1">
          <a:blip r:embed="rId7"/>
          <a:srcRect l="31409" t="31483" r="14103" b="59681"/>
          <a:stretch/>
        </p:blipFill>
        <p:spPr bwMode="auto">
          <a:xfrm>
            <a:off x="517926" y="5452965"/>
            <a:ext cx="5403231" cy="4913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6200091" y="1215484"/>
          <a:ext cx="5618543" cy="427196"/>
        </p:xfrm>
        <a:graphic>
          <a:graphicData uri="http://schemas.openxmlformats.org/drawingml/2006/table">
            <a:tbl>
              <a:tblPr firstRow="1" firstCol="1" bandRow="1"/>
              <a:tblGrid>
                <a:gridCol w="4884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719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Умение классифицировать согласные звуки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Логическое действие: классификация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77,38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6211081" y="2185640"/>
          <a:ext cx="5618983" cy="624364"/>
        </p:xfrm>
        <a:graphic>
          <a:graphicData uri="http://schemas.openxmlformats.org/drawingml/2006/table">
            <a:tbl>
              <a:tblPr firstRow="1" firstCol="1" bandRow="1"/>
              <a:tblGrid>
                <a:gridCol w="48874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43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6. Умение распознавать,</a:t>
                      </a:r>
                      <a:r>
                        <a:rPr lang="ru-RU" sz="1100" kern="1200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формулировать основную мысль</a:t>
                      </a: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Исследовательские действия: распознавание, определение, интерпретация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55,52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/>
          </p:nvPr>
        </p:nvGraphicFramePr>
        <p:xfrm>
          <a:off x="6212883" y="2931883"/>
          <a:ext cx="5605740" cy="854393"/>
        </p:xfrm>
        <a:graphic>
          <a:graphicData uri="http://schemas.openxmlformats.org/drawingml/2006/table">
            <a:tbl>
              <a:tblPr firstRow="1" firstCol="1" bandRow="1"/>
              <a:tblGrid>
                <a:gridCol w="4897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6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5439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7. Умение обобщать (сворачивать) текст, делить тексты на смысловые части, составлять план текста</a:t>
                      </a: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Логические действия: </a:t>
                      </a:r>
                      <a:r>
                        <a:rPr lang="ru-RU" sz="1200" kern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сериация</a:t>
                      </a: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обобщение;</a:t>
                      </a:r>
                    </a:p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Исследовательское действие: интерпретация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60,05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/>
          </p:nvPr>
        </p:nvGraphicFramePr>
        <p:xfrm>
          <a:off x="6200079" y="3863013"/>
          <a:ext cx="5597912" cy="1067991"/>
        </p:xfrm>
        <a:graphic>
          <a:graphicData uri="http://schemas.openxmlformats.org/drawingml/2006/table">
            <a:tbl>
              <a:tblPr firstRow="1" firstCol="1" bandRow="1"/>
              <a:tblGrid>
                <a:gridCol w="4917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0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79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8. Умение формулировать вопросы к</a:t>
                      </a:r>
                      <a:r>
                        <a:rPr lang="ru-RU" sz="1200" kern="1200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тексту.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Логические (устанавливать</a:t>
                      </a:r>
                      <a:r>
                        <a:rPr lang="ru-RU" sz="1200" kern="1200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причинно-следственные связи)</a:t>
                      </a:r>
                      <a:endParaRPr lang="ru-RU" sz="12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Исследовательские  действия (формулировать проблему, гипотезу)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66,83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/>
          </p:nvPr>
        </p:nvGraphicFramePr>
        <p:xfrm>
          <a:off x="6212420" y="5040352"/>
          <a:ext cx="5583641" cy="1067991"/>
        </p:xfrm>
        <a:graphic>
          <a:graphicData uri="http://schemas.openxmlformats.org/drawingml/2006/table">
            <a:tbl>
              <a:tblPr firstRow="1" firstCol="1" bandRow="1"/>
              <a:tblGrid>
                <a:gridCol w="48521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79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9. Умение объяснять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Логические</a:t>
                      </a:r>
                      <a:r>
                        <a:rPr lang="ru-RU" sz="1200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(устанавливать причинно-следственные связи)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исследовательские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Определять значение слова по тексту 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73,71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/>
          </p:nvPr>
        </p:nvGraphicFramePr>
        <p:xfrm>
          <a:off x="6212875" y="6234248"/>
          <a:ext cx="5573962" cy="213598"/>
        </p:xfrm>
        <a:graphic>
          <a:graphicData uri="http://schemas.openxmlformats.org/drawingml/2006/table">
            <a:tbl>
              <a:tblPr firstRow="1" firstCol="1" bandRow="1"/>
              <a:tblGrid>
                <a:gridCol w="486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36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35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15. Исследовательские: умение интерпретировать информацию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42,48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3916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791BF1-0BEF-4D0A-AD89-C90A0C76489E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004095" y="1544508"/>
            <a:ext cx="9589839" cy="651718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147675-0289-46FC-91C9-ADCAC96D3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3" y="278845"/>
            <a:ext cx="7135171" cy="1143000"/>
          </a:xfrm>
        </p:spPr>
        <p:txBody>
          <a:bodyPr>
            <a:noAutofit/>
          </a:bodyPr>
          <a:lstStyle/>
          <a:p>
            <a:pPr algn="ctr" defTabSz="914446">
              <a:lnSpc>
                <a:spcPts val="4134"/>
              </a:lnSpc>
              <a:defRPr/>
            </a:pPr>
            <a:r>
              <a:rPr lang="ru-RU" sz="2800" b="1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Как знакомить с методами создания чудес науки и технологий?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8AFE17-4A7B-41BB-8D52-406FBE9634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024" y="1428291"/>
            <a:ext cx="6913283" cy="4346605"/>
          </a:xfrm>
        </p:spPr>
        <p:txBody>
          <a:bodyPr>
            <a:normAutofit fontScale="55000" lnSpcReduction="20000"/>
          </a:bodyPr>
          <a:lstStyle/>
          <a:p>
            <a:pPr indent="0" algn="just">
              <a:lnSpc>
                <a:spcPct val="150000"/>
              </a:lnSpc>
              <a:spcAft>
                <a:spcPts val="800"/>
              </a:spcAft>
              <a:buNone/>
            </a:pP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600" dirty="0">
                <a:solidFill>
                  <a:schemeClr val="bg1"/>
                </a:solidFill>
                <a:latin typeface="Arial Nova" panose="020B0504020202020204" pitchFamily="34" charset="0"/>
              </a:rPr>
              <a:t>Проинформировать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600" dirty="0">
                <a:solidFill>
                  <a:schemeClr val="bg1"/>
                </a:solidFill>
                <a:latin typeface="Arial Nova" panose="020B0504020202020204" pitchFamily="34" charset="0"/>
              </a:rPr>
              <a:t>Превратить в шоу, упростить до вульгаризации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600" dirty="0">
                <a:solidFill>
                  <a:schemeClr val="bg1"/>
                </a:solidFill>
                <a:latin typeface="Arial Nova" panose="020B0504020202020204" pitchFamily="34" charset="0"/>
              </a:rPr>
              <a:t>Показать, что жизнь в окружении науки , оставаясь областью напряженной интеллектуальной работы, может быть понятной и, при этом </a:t>
            </a:r>
          </a:p>
          <a:p>
            <a:pPr lvl="1" algn="just">
              <a:lnSpc>
                <a:spcPct val="150000"/>
              </a:lnSpc>
            </a:pPr>
            <a:r>
              <a:rPr lang="ru-RU" sz="2600" dirty="0">
                <a:solidFill>
                  <a:schemeClr val="bg1"/>
                </a:solidFill>
                <a:latin typeface="Arial Nova" panose="020B0504020202020204" pitchFamily="34" charset="0"/>
              </a:rPr>
              <a:t>вызывать яркие положительные эмоции, </a:t>
            </a:r>
          </a:p>
          <a:p>
            <a:pPr lvl="1" algn="just">
              <a:lnSpc>
                <a:spcPct val="150000"/>
              </a:lnSpc>
            </a:pPr>
            <a:r>
              <a:rPr lang="ru-RU" sz="2600" dirty="0">
                <a:solidFill>
                  <a:schemeClr val="bg1"/>
                </a:solidFill>
                <a:latin typeface="Arial Nova" panose="020B0504020202020204" pitchFamily="34" charset="0"/>
              </a:rPr>
              <a:t>вдохновлять на поиск и открытие истины, </a:t>
            </a:r>
          </a:p>
          <a:p>
            <a:pPr lvl="1" algn="just">
              <a:lnSpc>
                <a:spcPct val="150000"/>
              </a:lnSpc>
            </a:pPr>
            <a:r>
              <a:rPr lang="ru-RU" sz="2600" dirty="0">
                <a:solidFill>
                  <a:schemeClr val="bg1"/>
                </a:solidFill>
                <a:latin typeface="Arial Nova" panose="020B0504020202020204" pitchFamily="34" charset="0"/>
              </a:rPr>
              <a:t>приносить удовольствие от осмысленного применения знаний, </a:t>
            </a:r>
          </a:p>
          <a:p>
            <a:pPr lvl="1" algn="just">
              <a:lnSpc>
                <a:spcPct val="150000"/>
              </a:lnSpc>
            </a:pPr>
            <a:r>
              <a:rPr lang="ru-RU" sz="2600" dirty="0">
                <a:solidFill>
                  <a:schemeClr val="bg1"/>
                </a:solidFill>
                <a:latin typeface="Arial Nova" panose="020B0504020202020204" pitchFamily="34" charset="0"/>
              </a:rPr>
              <a:t>доставлять радость от использования ресурсов собственного интеллекта, </a:t>
            </a:r>
          </a:p>
          <a:p>
            <a:pPr lvl="1" algn="just">
              <a:lnSpc>
                <a:spcPct val="150000"/>
              </a:lnSpc>
              <a:spcAft>
                <a:spcPts val="800"/>
              </a:spcAft>
            </a:pPr>
            <a:r>
              <a:rPr lang="ru-RU" sz="2600" dirty="0">
                <a:solidFill>
                  <a:schemeClr val="bg1"/>
                </a:solidFill>
                <a:latin typeface="Arial Nova" panose="020B0504020202020204" pitchFamily="34" charset="0"/>
              </a:rPr>
              <a:t>воодушевлять на коллективную творческую работу. 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9584DE2-4D3B-4C0C-B8A6-04219D5A98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0419" y="0"/>
            <a:ext cx="4569944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667122-0983-4DEE-8E1D-351720B0267B}"/>
              </a:ext>
            </a:extLst>
          </p:cNvPr>
          <p:cNvSpPr txBox="1"/>
          <p:nvPr/>
        </p:nvSpPr>
        <p:spPr>
          <a:xfrm>
            <a:off x="5591175" y="6321497"/>
            <a:ext cx="1486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" panose="020B0504020202020204" pitchFamily="34" charset="0"/>
                <a:ea typeface="+mn-ea"/>
                <a:cs typeface="+mn-cs"/>
              </a:rPr>
              <a:t>Артур Кларк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378849-8100-45FC-BC22-9B154EDD72AC}"/>
              </a:ext>
            </a:extLst>
          </p:cNvPr>
          <p:cNvSpPr txBox="1"/>
          <p:nvPr/>
        </p:nvSpPr>
        <p:spPr>
          <a:xfrm>
            <a:off x="701537" y="5891113"/>
            <a:ext cx="10946296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" panose="020B0504020202020204" pitchFamily="34" charset="0"/>
                <a:ea typeface="+mn-ea"/>
                <a:cs typeface="+mn-cs"/>
              </a:rPr>
              <a:t>Любая, достаточно развитая технология неотличима от магии» </a:t>
            </a:r>
          </a:p>
        </p:txBody>
      </p:sp>
    </p:spTree>
    <p:extLst>
      <p:ext uri="{BB962C8B-B14F-4D97-AF65-F5344CB8AC3E}">
        <p14:creationId xmlns:p14="http://schemas.microsoft.com/office/powerpoint/2010/main" val="38435744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2AACA58-0773-4608-A032-F25556C8B5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47" t="10851" r="12544" b="4830"/>
          <a:stretch/>
        </p:blipFill>
        <p:spPr>
          <a:xfrm>
            <a:off x="1469573" y="333041"/>
            <a:ext cx="9770364" cy="6191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047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1719405-2350-4FDA-9E16-5BDE278002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878" t="10304" r="12852" b="7566"/>
          <a:stretch/>
        </p:blipFill>
        <p:spPr>
          <a:xfrm>
            <a:off x="1532411" y="452205"/>
            <a:ext cx="9641557" cy="607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555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655" y="-971541"/>
            <a:ext cx="2743200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9252" y="2592087"/>
            <a:ext cx="2136665" cy="7795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Логические действия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3390901" y="1034872"/>
            <a:ext cx="7495443" cy="4934128"/>
            <a:chOff x="1141417" y="585539"/>
            <a:chExt cx="1655197" cy="3248291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1141417" y="585539"/>
              <a:ext cx="1655197" cy="3248291"/>
            </a:xfrm>
            <a:prstGeom prst="roundRect">
              <a:avLst>
                <a:gd name="adj" fmla="val 10000"/>
              </a:avLst>
            </a:prstGeom>
            <a:solidFill>
              <a:sysClr val="window" lastClr="FFFFFF">
                <a:alpha val="90000"/>
                <a:hueOff val="0"/>
                <a:satOff val="0"/>
                <a:lumOff val="0"/>
                <a:alphaOff val="0"/>
              </a:sysClr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sp>
        <p:sp>
          <p:nvSpPr>
            <p:cNvPr id="8" name="Скругленный прямоугольник 4"/>
            <p:cNvSpPr/>
            <p:nvPr/>
          </p:nvSpPr>
          <p:spPr>
            <a:xfrm>
              <a:off x="1189896" y="634018"/>
              <a:ext cx="1558239" cy="315133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5400" tIns="16933" rIns="25400" bIns="16933" numCol="1" spcCol="1270" anchor="ctr" anchorCtr="0">
              <a:noAutofit/>
            </a:bodyPr>
            <a:lstStyle/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Выделять факты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Устанавливать последовательности (</a:t>
              </a:r>
              <a:r>
                <a:rPr kumimoji="0" lang="ru-RU" sz="21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сериация</a:t>
              </a: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)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Сравнивать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Классифицировать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Обобщать (абстрагирование, синтез)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Давать </a:t>
              </a:r>
              <a:r>
                <a:rPr kumimoji="0" lang="ru-RU" sz="21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определенияе</a:t>
              </a: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(синтез)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Находить закономерности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Выявлять недостатки информации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Устанавливать причинно-следственные связи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Пространственное мышление (повороты, развертка, свертка, перенос)</a:t>
              </a:r>
            </a:p>
            <a:p>
              <a:pPr marL="227992" marR="0" lvl="0" indent="-227992" algn="l" defTabSz="590995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Делать выводы</a:t>
              </a:r>
            </a:p>
          </p:txBody>
        </p:sp>
      </p:grp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16689" y="2254259"/>
            <a:ext cx="1285331" cy="189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604039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059" y="-971541"/>
            <a:ext cx="2743200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227800" y="2592031"/>
            <a:ext cx="2327909" cy="2630284"/>
            <a:chOff x="-1178560" y="-76200"/>
            <a:chExt cx="12859202" cy="3740850"/>
          </a:xfrm>
        </p:grpSpPr>
        <p:sp>
          <p:nvSpPr>
            <p:cNvPr id="4" name="TextBox 4"/>
            <p:cNvSpPr txBox="1"/>
            <p:nvPr/>
          </p:nvSpPr>
          <p:spPr>
            <a:xfrm>
              <a:off x="-1178560" y="-76200"/>
              <a:ext cx="12859202" cy="11089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endPara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анализировать</a:t>
              </a: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132077" y="3202606"/>
              <a:ext cx="6527640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graphicFrame>
        <p:nvGraphicFramePr>
          <p:cNvPr id="9" name="Объект 3">
            <a:extLst>
              <a:ext uri="{FF2B5EF4-FFF2-40B4-BE49-F238E27FC236}">
                <a16:creationId xmlns:a16="http://schemas.microsoft.com/office/drawing/2014/main" id="{BD32DF7E-B145-4F58-9A36-F267C800842A}"/>
              </a:ext>
            </a:extLst>
          </p:cNvPr>
          <p:cNvGraphicFramePr>
            <a:graphicFrameLocks/>
          </p:cNvGraphicFramePr>
          <p:nvPr/>
        </p:nvGraphicFramePr>
        <p:xfrm>
          <a:off x="3222929" y="1051909"/>
          <a:ext cx="8642075" cy="4079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AD409E4-AD3F-4E91-8097-333D5276D2D0}"/>
              </a:ext>
            </a:extLst>
          </p:cNvPr>
          <p:cNvSpPr/>
          <p:nvPr/>
        </p:nvSpPr>
        <p:spPr>
          <a:xfrm>
            <a:off x="5475252" y="5218088"/>
            <a:ext cx="6504053" cy="830997"/>
          </a:xfrm>
          <a:prstGeom prst="rect">
            <a:avLst/>
          </a:prstGeom>
        </p:spPr>
        <p:txBody>
          <a:bodyPr wrap="square" lIns="91424" tIns="45718" rIns="91424" bIns="45718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Ана́лиз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— средство мышления, метод исследования, характеризующийся выделением и изучением отдельных частей объектов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12481743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11" y="-971541"/>
            <a:ext cx="3178096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232099" y="2153857"/>
            <a:ext cx="2955364" cy="1933315"/>
            <a:chOff x="0" y="-76200"/>
            <a:chExt cx="10667647" cy="2749603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0667647" cy="16633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выделять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факты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и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делать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выводы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373626" y="2211359"/>
              <a:ext cx="7920399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449516" y="1535290"/>
            <a:ext cx="3694826" cy="3576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75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19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  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Выводы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средство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мышления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25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162063" marR="0" lvl="1" indent="0" algn="l" defTabSz="914400" rtl="0" eaLnBrk="1" fontAlgn="auto" latinLnBrk="0" hangingPunct="1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акт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–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это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отдельное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достоверное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знание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состоявшееся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событие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наблюдаемое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явление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62063" marR="0" lvl="1" indent="0" algn="l" defTabSz="914400" rtl="0" eaLnBrk="1" fontAlgn="auto" latinLnBrk="0" hangingPunct="1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62063" marR="0" lvl="1" indent="0" algn="l" defTabSz="914400" rtl="0" eaLnBrk="1" fontAlgn="auto" latinLnBrk="0" hangingPunct="1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ывод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это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новая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мысль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полученная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основе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известных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данных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важных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фактов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предыдущих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выводов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19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</a:t>
            </a:r>
            <a:r>
              <a:rPr kumimoji="0" lang="ru-RU" sz="1800" b="0" i="0" u="none" strike="noStrike" kern="1200" cap="none" spc="19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		</a:t>
            </a:r>
            <a:endParaRPr kumimoji="0" lang="en-US" sz="1800" b="0" i="0" u="none" strike="noStrike" kern="1200" cap="none" spc="19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210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19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ru-RU" sz="1600" b="0" i="0" u="none" strike="noStrike" kern="1200" cap="none" spc="19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endParaRPr kumimoji="0" lang="en-US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 l="4732" t="5576" r="6452" b="15136"/>
          <a:stretch>
            <a:fillRect/>
          </a:stretch>
        </p:blipFill>
        <p:spPr>
          <a:xfrm>
            <a:off x="7406395" y="1356217"/>
            <a:ext cx="4334540" cy="393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5327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08" y="-971541"/>
            <a:ext cx="2754351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3438" b="3438"/>
          <a:stretch>
            <a:fillRect/>
          </a:stretch>
        </p:blipFill>
        <p:spPr>
          <a:xfrm>
            <a:off x="5993357" y="3429141"/>
            <a:ext cx="6086329" cy="3188151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98506" y="2141541"/>
            <a:ext cx="1760639" cy="1401955"/>
            <a:chOff x="0" y="-76200"/>
            <a:chExt cx="11951248" cy="1993892"/>
          </a:xfrm>
        </p:grpSpPr>
        <p:sp>
          <p:nvSpPr>
            <p:cNvPr id="5" name="TextBox 5"/>
            <p:cNvSpPr txBox="1"/>
            <p:nvPr/>
          </p:nvSpPr>
          <p:spPr>
            <a:xfrm>
              <a:off x="0" y="-76200"/>
              <a:ext cx="11951248" cy="10699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947" rtl="0" eaLnBrk="1" fontAlgn="auto" latinLnBrk="0" hangingPunct="1">
                <a:lnSpc>
                  <a:spcPts val="587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Сериация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538907" y="1212465"/>
              <a:ext cx="8873434" cy="7052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947" rtl="0" eaLnBrk="1" fontAlgn="auto" latinLnBrk="0" hangingPunct="1">
                <a:lnSpc>
                  <a:spcPts val="38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954861" y="1294331"/>
            <a:ext cx="3707331" cy="23467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1947" rtl="0" eaLnBrk="1" fontAlgn="auto" latinLnBrk="0" hangingPunct="1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Способность располагать ряд элементов в определенной последовательности</a:t>
            </a:r>
          </a:p>
          <a:p>
            <a:pPr marL="0" marR="0" lvl="0" indent="0" algn="l" defTabSz="911947" rtl="0" eaLnBrk="1" fontAlgn="auto" latinLnBrk="0" hangingPunct="1">
              <a:lnSpc>
                <a:spcPts val="29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rriweather"/>
              <a:ea typeface="+mn-ea"/>
              <a:cs typeface="+mn-cs"/>
            </a:endParaRPr>
          </a:p>
          <a:p>
            <a:pPr marL="0" marR="0" lvl="0" indent="0" algn="l" defTabSz="911947" rtl="0" eaLnBrk="1" fontAlgn="auto" latinLnBrk="0" hangingPunct="1">
              <a:lnSpc>
                <a:spcPts val="29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rriweather"/>
              <a:ea typeface="+mn-ea"/>
              <a:cs typeface="+mn-cs"/>
            </a:endParaRPr>
          </a:p>
          <a:p>
            <a:pPr marL="0" marR="0" lvl="0" indent="0" algn="l" defTabSz="911947" rtl="0" eaLnBrk="1" fontAlgn="auto" latinLnBrk="0" hangingPunct="1">
              <a:lnSpc>
                <a:spcPts val="29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rriweather"/>
              <a:ea typeface="+mn-ea"/>
              <a:cs typeface="+mn-cs"/>
            </a:endParaRPr>
          </a:p>
          <a:p>
            <a:pPr marL="0" marR="0" lvl="0" indent="0" algn="l" defTabSz="911947" rtl="0" eaLnBrk="1" fontAlgn="auto" latinLnBrk="0" hangingPunct="1">
              <a:lnSpc>
                <a:spcPts val="29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rriweather"/>
                <a:ea typeface="+mn-ea"/>
                <a:cs typeface="+mn-cs"/>
              </a:rPr>
              <a:t>.</a:t>
            </a:r>
          </a:p>
        </p:txBody>
      </p:sp>
      <p:pic>
        <p:nvPicPr>
          <p:cNvPr id="8" name="Picture 2" descr="ÐÐ°ÑÑÐ¸Ð½ÐºÐ¸ Ð¿Ð¾ Ð·Ð°Ð¿ÑÐ¾ÑÑ ÑÐµÐ±ÐµÐ½Ð¾Ðº Ð¸ Ð´ÐµÑÑÐºÐ°Ñ Ð¿Ð¸ÑÐ°Ð¼Ð¸Ð´ÐºÐ°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11" r="-4175"/>
          <a:stretch/>
        </p:blipFill>
        <p:spPr bwMode="auto">
          <a:xfrm>
            <a:off x="112511" y="3955246"/>
            <a:ext cx="2530380" cy="2524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Годовые кольца показали, как менялся климат на Север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981" y="554003"/>
            <a:ext cx="4229955" cy="2737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94C8B7C-4D7E-2BBB-2D4E-8C730FDE812F}"/>
              </a:ext>
            </a:extLst>
          </p:cNvPr>
          <p:cNvSpPr txBox="1"/>
          <p:nvPr/>
        </p:nvSpPr>
        <p:spPr>
          <a:xfrm>
            <a:off x="7916766" y="641536"/>
            <a:ext cx="6154615" cy="365901"/>
          </a:xfrm>
          <a:prstGeom prst="rect">
            <a:avLst/>
          </a:prstGeom>
          <a:noFill/>
        </p:spPr>
        <p:txBody>
          <a:bodyPr wrap="square" lIns="91224" tIns="45714" rIns="91224" bIns="45714">
            <a:spAutoFit/>
          </a:bodyPr>
          <a:lstStyle/>
          <a:p>
            <a:pPr marL="0" marR="0" lvl="0" indent="0" algn="l" defTabSz="911947" rtl="0" eaLnBrk="1" fontAlgn="auto" latinLnBrk="0" hangingPunct="1">
              <a:lnSpc>
                <a:spcPts val="20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Сериация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средство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мышления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8003" y="4475917"/>
            <a:ext cx="2730500" cy="943587"/>
          </a:xfrm>
          <a:prstGeom prst="rect">
            <a:avLst/>
          </a:prstGeom>
        </p:spPr>
        <p:txBody>
          <a:bodyPr wrap="square" lIns="121640" tIns="60820" rIns="121640" bIns="60820">
            <a:spAutoFit/>
          </a:bodyPr>
          <a:lstStyle/>
          <a:p>
            <a:pPr marL="159521" marR="0" lvl="1" indent="0" algn="l" defTabSz="911947" rtl="0" eaLnBrk="1" fontAlgn="auto" latinLnBrk="0" hangingPunct="1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бъект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59521" marR="0" lvl="1" indent="0" algn="l" defTabSz="911947" rtl="0" eaLnBrk="1" fontAlgn="auto" latinLnBrk="0" hangingPunct="1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ризнак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59521" marR="0" lvl="1" indent="0" algn="l" defTabSz="911947" rtl="0" eaLnBrk="1" fontAlgn="auto" latinLnBrk="0" hangingPunct="1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равнение</a:t>
            </a:r>
            <a:endParaRPr kumimoji="0" lang="en-US" sz="1500" b="0" i="0" u="none" strike="noStrike" kern="1200" cap="none" spc="192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63491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11" y="-971541"/>
            <a:ext cx="3178096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223109" y="2394625"/>
            <a:ext cx="2319447" cy="1933315"/>
            <a:chOff x="0" y="-76200"/>
            <a:chExt cx="11307255" cy="2749603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1307255" cy="21703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сравнивать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1" y="2211359"/>
              <a:ext cx="8395287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769113" y="390510"/>
            <a:ext cx="4352523" cy="33513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71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192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  </a:t>
            </a:r>
            <a:r>
              <a:rPr kumimoji="0" lang="en-US" sz="1500" b="1" i="0" u="none" strike="noStrike" kern="1200" cap="none" spc="192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равнение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средство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мышления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59921" marR="0" lvl="1" indent="0" algn="l" defTabSz="914400" rtl="0" eaLnBrk="1" fontAlgn="auto" latinLnBrk="0" hangingPunct="1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бъект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это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предметы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вещи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явления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окружающего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мира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59921" marR="0" lvl="1" indent="0" algn="l" defTabSz="914400" rtl="0" eaLnBrk="1" fontAlgn="auto" latinLnBrk="0" hangingPunct="1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ризнак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это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факт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деталь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которой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можно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узнать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что-либо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изучаемом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объекте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59921" marR="0" lvl="1" indent="0" algn="l" defTabSz="914400" rtl="0" eaLnBrk="1" fontAlgn="auto" latinLnBrk="0" hangingPunct="1">
              <a:lnSpc>
                <a:spcPts val="210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равнение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—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это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установление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у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объектов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общих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признаков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сходство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 и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различных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признаков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отличия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ts val="20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192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192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 </a:t>
            </a:r>
          </a:p>
        </p:txBody>
      </p:sp>
      <p:pic>
        <p:nvPicPr>
          <p:cNvPr id="10" name="Picture 6"/>
          <p:cNvPicPr>
            <a:picLocks noChangeAspect="1"/>
          </p:cNvPicPr>
          <p:nvPr/>
        </p:nvPicPr>
        <p:blipFill>
          <a:blip r:embed="rId3"/>
          <a:srcRect b="4953"/>
          <a:stretch>
            <a:fillRect/>
          </a:stretch>
        </p:blipFill>
        <p:spPr>
          <a:xfrm>
            <a:off x="3203155" y="4002967"/>
            <a:ext cx="5814481" cy="2592356"/>
          </a:xfrm>
          <a:prstGeom prst="rect">
            <a:avLst/>
          </a:prstGeom>
        </p:spPr>
      </p:pic>
      <p:pic>
        <p:nvPicPr>
          <p:cNvPr id="11" name="Picture 7"/>
          <p:cNvPicPr>
            <a:picLocks noChangeAspect="1"/>
          </p:cNvPicPr>
          <p:nvPr/>
        </p:nvPicPr>
        <p:blipFill>
          <a:blip r:embed="rId4"/>
          <a:srcRect l="22257" t="15067" r="31362" b="7793"/>
          <a:stretch>
            <a:fillRect/>
          </a:stretch>
        </p:blipFill>
        <p:spPr>
          <a:xfrm>
            <a:off x="8121635" y="813525"/>
            <a:ext cx="3970032" cy="334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17801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12" y="-971541"/>
            <a:ext cx="2754351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223109" y="2394625"/>
            <a:ext cx="2319447" cy="1933315"/>
            <a:chOff x="0" y="-76200"/>
            <a:chExt cx="11307255" cy="2749603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1307255" cy="21703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сравнивать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1" y="2211359"/>
              <a:ext cx="8395287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pic>
        <p:nvPicPr>
          <p:cNvPr id="10" name="Picture 6"/>
          <p:cNvPicPr>
            <a:picLocks noChangeAspect="1"/>
          </p:cNvPicPr>
          <p:nvPr/>
        </p:nvPicPr>
        <p:blipFill>
          <a:blip r:embed="rId3"/>
          <a:srcRect b="4953"/>
          <a:stretch>
            <a:fillRect/>
          </a:stretch>
        </p:blipFill>
        <p:spPr>
          <a:xfrm>
            <a:off x="1656752" y="3819376"/>
            <a:ext cx="4439248" cy="2134833"/>
          </a:xfrm>
          <a:prstGeom prst="rect">
            <a:avLst/>
          </a:prstGeom>
        </p:spPr>
      </p:pic>
      <p:pic>
        <p:nvPicPr>
          <p:cNvPr id="12" name="Picture 6"/>
          <p:cNvPicPr>
            <a:picLocks noChangeAspect="1"/>
          </p:cNvPicPr>
          <p:nvPr/>
        </p:nvPicPr>
        <p:blipFill>
          <a:blip r:embed="rId4"/>
          <a:srcRect t="1219" b="7202"/>
          <a:stretch>
            <a:fillRect/>
          </a:stretch>
        </p:blipFill>
        <p:spPr>
          <a:xfrm>
            <a:off x="6015477" y="491754"/>
            <a:ext cx="6234799" cy="559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8876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87D23601-FE2B-F216-D588-1DAEE6589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09" y="-971541"/>
            <a:ext cx="3726908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464640" y="1953711"/>
            <a:ext cx="9685333" cy="2257028"/>
            <a:chOff x="-479750" y="1584413"/>
            <a:chExt cx="10331021" cy="3209996"/>
          </a:xfrm>
        </p:grpSpPr>
        <p:sp>
          <p:nvSpPr>
            <p:cNvPr id="4" name="TextBox 4"/>
            <p:cNvSpPr txBox="1"/>
            <p:nvPr/>
          </p:nvSpPr>
          <p:spPr>
            <a:xfrm>
              <a:off x="-479750" y="1584413"/>
              <a:ext cx="3216173" cy="320999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классифицировать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5" y="2211363"/>
              <a:ext cx="8395286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8" name="TextBox 6">
            <a:extLst>
              <a:ext uri="{FF2B5EF4-FFF2-40B4-BE49-F238E27FC236}">
                <a16:creationId xmlns:a16="http://schemas.microsoft.com/office/drawing/2014/main" id="{73012943-721E-46B1-9317-C7292EF07E3E}"/>
              </a:ext>
            </a:extLst>
          </p:cNvPr>
          <p:cNvSpPr txBox="1"/>
          <p:nvPr/>
        </p:nvSpPr>
        <p:spPr>
          <a:xfrm>
            <a:off x="4191967" y="577857"/>
            <a:ext cx="7054676" cy="28041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71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0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192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Классификация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средство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мышления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0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59521" marR="0" lvl="1" indent="0" algn="l" defTabSz="914400" rtl="0" eaLnBrk="1" fontAlgn="auto" latinLnBrk="0" hangingPunct="1">
              <a:lnSpc>
                <a:spcPts val="20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бъект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предметы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вещи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явления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окружающего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мира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59521" marR="0" lvl="1" indent="0" algn="l" defTabSz="914400" rtl="0" eaLnBrk="1" fontAlgn="auto" latinLnBrk="0" hangingPunct="1">
              <a:lnSpc>
                <a:spcPts val="20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ризнак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–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факт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деталь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которой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можно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узнать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что-либо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изучаемом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объекте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59521" marR="0" lvl="1" indent="0" algn="l" defTabSz="914400" rtl="0" eaLnBrk="1" fontAlgn="auto" latinLnBrk="0" hangingPunct="1">
              <a:lnSpc>
                <a:spcPts val="20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Группа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(класс)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—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множество объектов, объединенных какими-то признаками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0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192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             </a:t>
            </a:r>
            <a:r>
              <a:rPr kumimoji="0" lang="ru-RU" sz="1500" b="0" i="0" u="none" strike="noStrike" kern="1200" cap="none" spc="192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			</a:t>
            </a:r>
            <a:endParaRPr kumimoji="0" lang="en-US" sz="1500" b="0" i="0" u="none" strike="noStrike" kern="1200" cap="none" spc="192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2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192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 </a:t>
            </a: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9B79CD4F-FC1B-6ECF-ACA4-8ED77D0364B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88" t="28408" r="14665" b="5676"/>
          <a:stretch>
            <a:fillRect/>
          </a:stretch>
        </p:blipFill>
        <p:spPr>
          <a:xfrm>
            <a:off x="4416305" y="2870025"/>
            <a:ext cx="6622119" cy="369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2847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26FF1E30-C1EE-4D1E-AEE3-FD7D0721C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474" y="-971541"/>
            <a:ext cx="3578275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ject 4"/>
          <p:cNvSpPr txBox="1"/>
          <p:nvPr/>
        </p:nvSpPr>
        <p:spPr>
          <a:xfrm>
            <a:off x="3615396" y="1143456"/>
            <a:ext cx="8440615" cy="5106152"/>
          </a:xfrm>
          <a:prstGeom prst="rect">
            <a:avLst/>
          </a:prstGeom>
        </p:spPr>
        <p:txBody>
          <a:bodyPr vert="horz" wrap="square" lIns="0" tIns="69034" rIns="0" bIns="0" rtlCol="0">
            <a:spAutoFit/>
          </a:bodyPr>
          <a:lstStyle/>
          <a:p>
            <a:pPr marL="70225" marR="0" lvl="0" indent="0" algn="l" defTabSz="856909" rtl="0" eaLnBrk="1" fontAlgn="auto" latinLnBrk="0" hangingPunct="1">
              <a:lnSpc>
                <a:spcPct val="100000"/>
              </a:lnSpc>
              <a:spcBef>
                <a:spcPts val="54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20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операция</a:t>
            </a:r>
            <a:r>
              <a:rPr kumimoji="0" sz="2000" b="0" i="0" u="none" strike="noStrike" kern="1200" cap="none" spc="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8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деления</a:t>
            </a:r>
            <a:r>
              <a:rPr kumimoji="0" sz="2000" b="0" i="0" u="none" strike="noStrike" kern="1200" cap="none" spc="3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6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объектов</a:t>
            </a:r>
            <a:r>
              <a:rPr kumimoji="0" sz="2000" b="0" i="0" u="none" strike="noStrike" kern="1200" cap="none" spc="4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21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по</a:t>
            </a:r>
            <a:r>
              <a:rPr kumimoji="0" sz="2000" b="0" i="0" u="none" strike="noStrike" kern="1200" cap="none" spc="3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8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определенному</a:t>
            </a:r>
            <a:r>
              <a:rPr kumimoji="0" sz="2000" b="0" i="0" u="none" strike="noStrike" kern="1200" cap="none" spc="3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2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основанию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Cambria"/>
            </a:endParaRPr>
          </a:p>
          <a:p>
            <a:pPr marL="11906" marR="0" lvl="0" indent="0" algn="l" defTabSz="856909" rtl="0" eaLnBrk="1" fontAlgn="auto" latinLnBrk="0" hangingPunct="1">
              <a:lnSpc>
                <a:spcPct val="100000"/>
              </a:lnSpc>
              <a:spcBef>
                <a:spcPts val="45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21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на</a:t>
            </a: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9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группы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Cambria"/>
            </a:endParaRPr>
          </a:p>
          <a:p>
            <a:pPr marL="11906" marR="0" lvl="0" indent="0" algn="l" defTabSz="856909" rtl="0" eaLnBrk="1" fontAlgn="auto" latinLnBrk="0" hangingPunct="1">
              <a:lnSpc>
                <a:spcPct val="100000"/>
              </a:lnSpc>
              <a:spcBef>
                <a:spcPts val="45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1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Классификационный</a:t>
            </a:r>
            <a:r>
              <a:rPr kumimoji="0" sz="2000" b="1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 </a:t>
            </a:r>
            <a:r>
              <a:rPr kumimoji="0" sz="2000" b="1" i="0" u="none" strike="noStrike" kern="1200" cap="none" spc="2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признак</a:t>
            </a:r>
            <a:r>
              <a:rPr kumimoji="0" sz="2000" b="1" i="0" u="none" strike="noStrike" kern="1200" cap="none" spc="-2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 </a:t>
            </a:r>
            <a:r>
              <a:rPr kumimoji="0" sz="2000" b="1" i="0" u="none" strike="noStrike" kern="1200" cap="none" spc="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(основание)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Georgia"/>
            </a:endParaRPr>
          </a:p>
          <a:p>
            <a:pPr marL="70225" marR="3737665" lvl="0" indent="-58915" algn="l" defTabSz="856909" rtl="0" eaLnBrk="1" fontAlgn="auto" latinLnBrk="0" hangingPunct="1">
              <a:lnSpc>
                <a:spcPts val="2813"/>
              </a:lnSpc>
              <a:spcBef>
                <a:spcPts val="16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17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Что</a:t>
            </a:r>
            <a:r>
              <a:rPr kumimoji="0" sz="2000" b="0" i="0" u="none" strike="noStrike" kern="1200" cap="none" spc="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6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общего</a:t>
            </a:r>
            <a:r>
              <a:rPr kumimoji="0" sz="2000" b="0" i="0" u="none" strike="noStrike" kern="1200" cap="none" spc="2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3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у</a:t>
            </a:r>
            <a:r>
              <a:rPr kumimoji="0" sz="2000" b="0" i="0" u="none" strike="noStrike" kern="1200" cap="none" spc="2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7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банана</a:t>
            </a:r>
            <a:r>
              <a:rPr kumimoji="0" sz="2000" b="0" i="0" u="none" strike="noStrike" kern="1200" cap="none" spc="2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29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и</a:t>
            </a:r>
            <a:r>
              <a:rPr kumimoji="0" sz="2000" b="0" i="0" u="none" strike="noStrike" kern="1200" cap="none" spc="2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8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персика? </a:t>
            </a:r>
            <a:r>
              <a:rPr kumimoji="0" sz="2000" b="0" i="0" u="none" strike="noStrike" kern="1200" cap="none" spc="-41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7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Добавить </a:t>
            </a:r>
            <a:r>
              <a:rPr kumimoji="0" sz="2000" b="0" i="0" u="none" strike="noStrike" kern="1200" cap="none" spc="20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еще </a:t>
            </a:r>
            <a:r>
              <a:rPr kumimoji="0" sz="2000" b="0" i="0" u="none" strike="noStrike" kern="1200" cap="none" spc="18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картофель </a:t>
            </a:r>
            <a:r>
              <a:rPr kumimoji="0" sz="2000" b="0" i="0" u="none" strike="noStrike" kern="1200" cap="none" spc="188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7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Добавить</a:t>
            </a:r>
            <a:r>
              <a:rPr kumimoji="0" sz="2000" b="0" i="0" u="none" strike="noStrike" kern="1200" cap="none" spc="3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20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еще</a:t>
            </a:r>
            <a:r>
              <a:rPr kumimoji="0" sz="2000" b="0" i="0" u="none" strike="noStrike" kern="1200" cap="none" spc="3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23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мясо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Cambria"/>
            </a:endParaRPr>
          </a:p>
          <a:p>
            <a:pPr marL="70225" marR="0" lvl="0" indent="0" algn="l" defTabSz="856909" rtl="0" eaLnBrk="1" fontAlgn="auto" latinLnBrk="0" hangingPunct="1">
              <a:lnSpc>
                <a:spcPct val="100000"/>
              </a:lnSpc>
              <a:spcBef>
                <a:spcPts val="28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17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Добавить</a:t>
            </a:r>
            <a:r>
              <a:rPr kumimoji="0" sz="2000" b="0" i="0" u="none" strike="noStrike" kern="1200" cap="none" spc="2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20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еще</a:t>
            </a:r>
            <a:r>
              <a:rPr kumimoji="0" sz="2000" b="0" i="0" u="none" strike="noStrike" kern="1200" cap="none" spc="2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7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воздух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Cambria"/>
            </a:endParaRPr>
          </a:p>
          <a:p>
            <a:pPr marL="0" marR="0" lvl="0" indent="0" algn="l" defTabSz="856909" rtl="0" eaLnBrk="1" fontAlgn="auto" latinLnBrk="0" hangingPunct="1">
              <a:lnSpc>
                <a:spcPct val="100000"/>
              </a:lnSpc>
              <a:spcBef>
                <a:spcPts val="2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Cambria"/>
            </a:endParaRPr>
          </a:p>
          <a:p>
            <a:pPr marL="11906" marR="0" lvl="0" indent="0" algn="l" defTabSz="8569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21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Найдите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Cambria"/>
            </a:endParaRPr>
          </a:p>
          <a:p>
            <a:pPr marL="11906" marR="4384513" lvl="0" indent="0" algn="l" defTabSz="856909" rtl="0" eaLnBrk="1" fontAlgn="auto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18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как </a:t>
            </a:r>
            <a:r>
              <a:rPr kumimoji="0" sz="2000" b="0" i="0" u="none" strike="noStrike" kern="1200" cap="none" spc="29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можно </a:t>
            </a:r>
            <a:r>
              <a:rPr kumimoji="0" sz="2000" b="0" i="0" u="none" strike="noStrike" kern="1200" cap="none" spc="15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больше </a:t>
            </a:r>
            <a:r>
              <a:rPr kumimoji="0" sz="2000" b="0" i="0" u="none" strike="noStrike" kern="1200" cap="none" spc="2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общих </a:t>
            </a:r>
            <a:r>
              <a:rPr kumimoji="0" sz="2000" b="0" i="0" u="none" strike="noStrike" kern="1200" cap="none" spc="-42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21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признаков</a:t>
            </a:r>
            <a:r>
              <a:rPr kumimoji="0" sz="2000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6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для</a:t>
            </a:r>
            <a:r>
              <a:rPr kumimoji="0" sz="2000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23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непохожих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Cambria"/>
            </a:endParaRPr>
          </a:p>
          <a:p>
            <a:pPr marL="130311" marR="5502061" lvl="0" indent="-119020" algn="l" defTabSz="856909" rtl="0" eaLnBrk="1" fontAlgn="auto" latinLnBrk="0" hangingPunct="1">
              <a:lnSpc>
                <a:spcPct val="119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1200" cap="none" spc="19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предметов: </a:t>
            </a:r>
            <a:r>
              <a:rPr kumimoji="0" sz="2000" b="0" i="0" u="none" strike="noStrike" kern="1200" cap="none" spc="20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6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бревно</a:t>
            </a:r>
            <a:r>
              <a:rPr kumimoji="0" sz="2000" b="0" i="0" u="none" strike="noStrike" kern="1200" cap="none" spc="-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62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–</a:t>
            </a:r>
            <a:r>
              <a:rPr kumimoji="0" sz="2000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5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коробка</a:t>
            </a:r>
            <a:r>
              <a:rPr kumimoji="0" sz="2000" b="0" i="0" u="none" strike="noStrike" kern="1200" cap="none" spc="1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lang="ru-RU" sz="2000" b="0" i="0" u="none" strike="noStrike" kern="1200" cap="none" spc="15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- </a:t>
            </a:r>
            <a:r>
              <a:rPr kumimoji="0" sz="2000" b="0" i="0" u="none" strike="noStrike" kern="1200" cap="none" spc="-41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12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обла</a:t>
            </a:r>
            <a:r>
              <a:rPr kumimoji="0" sz="2000" b="0" i="0" u="none" strike="noStrike" kern="1200" cap="none" spc="17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ко</a:t>
            </a:r>
            <a:r>
              <a:rPr kumimoji="0" sz="2000" b="0" i="0" u="none" strike="noStrike" kern="1200" cap="none" spc="1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34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-</a:t>
            </a:r>
            <a:r>
              <a:rPr kumimoji="0" sz="2000" b="0" i="0" u="none" strike="noStrike" kern="1200" cap="none" spc="-2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r>
              <a:rPr kumimoji="0" sz="2000" b="0" i="0" u="none" strike="noStrike" kern="1200" cap="none" spc="123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дверь  </a:t>
            </a:r>
            <a:r>
              <a:rPr kumimoji="0" sz="2000" b="0" i="0" u="none" strike="noStrike" kern="1200" cap="none" spc="16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кукл</a:t>
            </a:r>
            <a:r>
              <a:rPr kumimoji="0" sz="2000" b="0" i="0" u="none" strike="noStrike" kern="1200" cap="none" spc="15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а</a:t>
            </a:r>
            <a:r>
              <a:rPr kumimoji="0" sz="2000" b="0" i="0" u="none" strike="noStrike" kern="1200" cap="none" spc="9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 </a:t>
            </a:r>
            <a:r>
              <a:rPr kumimoji="0" sz="2000" b="0" i="0" u="none" strike="noStrike" kern="1200" cap="none" spc="34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-</a:t>
            </a:r>
            <a:r>
              <a:rPr kumimoji="0" sz="2000" b="0" i="0" u="none" strike="noStrike" kern="1200" cap="none" spc="-231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Verdana"/>
              </a:rPr>
              <a:t> </a:t>
            </a:r>
            <a:r>
              <a:rPr kumimoji="0" sz="2000" b="0" i="0" u="none" strike="noStrike" kern="1200" cap="none" spc="16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/>
                <a:ea typeface="+mn-ea"/>
                <a:cs typeface="Cambria"/>
              </a:rPr>
              <a:t>снег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/>
              <a:ea typeface="+mn-ea"/>
              <a:cs typeface="Cambria"/>
            </a:endParaRPr>
          </a:p>
        </p:txBody>
      </p:sp>
      <p:grpSp>
        <p:nvGrpSpPr>
          <p:cNvPr id="5" name="Group 3">
            <a:extLst>
              <a:ext uri="{FF2B5EF4-FFF2-40B4-BE49-F238E27FC236}">
                <a16:creationId xmlns:a16="http://schemas.microsoft.com/office/drawing/2014/main" id="{7DA3D0F9-4408-40FE-862E-213648EB7BFE}"/>
              </a:ext>
            </a:extLst>
          </p:cNvPr>
          <p:cNvGrpSpPr/>
          <p:nvPr/>
        </p:nvGrpSpPr>
        <p:grpSpPr>
          <a:xfrm>
            <a:off x="338745" y="2394535"/>
            <a:ext cx="9811228" cy="1831646"/>
            <a:chOff x="-614038" y="2211363"/>
            <a:chExt cx="10465309" cy="2605008"/>
          </a:xfrm>
        </p:grpSpPr>
        <p:sp>
          <p:nvSpPr>
            <p:cNvPr id="6" name="TextBox 4">
              <a:extLst>
                <a:ext uri="{FF2B5EF4-FFF2-40B4-BE49-F238E27FC236}">
                  <a16:creationId xmlns:a16="http://schemas.microsoft.com/office/drawing/2014/main" id="{073A7F37-C41E-458F-ADEB-94E5A9B62D7D}"/>
                </a:ext>
              </a:extLst>
            </p:cNvPr>
            <p:cNvSpPr txBox="1"/>
            <p:nvPr/>
          </p:nvSpPr>
          <p:spPr>
            <a:xfrm>
              <a:off x="-614038" y="2735800"/>
              <a:ext cx="3216173" cy="208057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Приемы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7" name="TextBox 5">
              <a:extLst>
                <a:ext uri="{FF2B5EF4-FFF2-40B4-BE49-F238E27FC236}">
                  <a16:creationId xmlns:a16="http://schemas.microsoft.com/office/drawing/2014/main" id="{D756512B-0D97-4B17-AA1D-5D77FD6F3372}"/>
                </a:ext>
              </a:extLst>
            </p:cNvPr>
            <p:cNvSpPr txBox="1"/>
            <p:nvPr/>
          </p:nvSpPr>
          <p:spPr>
            <a:xfrm>
              <a:off x="1455985" y="2211363"/>
              <a:ext cx="8395286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8828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7516D3-8F16-AE9B-C29D-A635D7DCF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268" y="-179856"/>
            <a:ext cx="9589839" cy="651718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604E5BB-9C82-4089-8526-D92CD9F4FE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847"/>
          <a:stretch/>
        </p:blipFill>
        <p:spPr>
          <a:xfrm rot="21086094">
            <a:off x="7772416" y="871905"/>
            <a:ext cx="3251228" cy="24500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055179-6640-4EA8-8FC4-E6667FACB156}"/>
              </a:ext>
            </a:extLst>
          </p:cNvPr>
          <p:cNvSpPr txBox="1"/>
          <p:nvPr/>
        </p:nvSpPr>
        <p:spPr>
          <a:xfrm>
            <a:off x="269817" y="2148161"/>
            <a:ext cx="2821379" cy="1384995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pPr marL="0" marR="0" lvl="0" indent="0" algn="l" defTabSz="8569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Борьба с невежеством и мракобесием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B676FF4-75CD-4867-8797-6F47312471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41212">
            <a:off x="3426073" y="815896"/>
            <a:ext cx="3261120" cy="1834380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CC29DC4B-9465-4ED2-B32A-1916EDA2AE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9919">
            <a:off x="8679360" y="4117772"/>
            <a:ext cx="2739588" cy="244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FBD8EB-0C0B-40B8-83AB-738BE52971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063904">
            <a:off x="4308467" y="3314698"/>
            <a:ext cx="3178175" cy="178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801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183F585C-AA1C-4011-D7D6-2C7204D9F4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06" y="-971541"/>
            <a:ext cx="3678916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624599" y="400052"/>
            <a:ext cx="3271428" cy="203358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201597" y="2741001"/>
            <a:ext cx="3344491" cy="1376019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366917" y="1274656"/>
            <a:ext cx="2672971" cy="1967869"/>
            <a:chOff x="0" y="-149664"/>
            <a:chExt cx="12759374" cy="2798746"/>
          </a:xfrm>
        </p:grpSpPr>
        <p:sp>
          <p:nvSpPr>
            <p:cNvPr id="6" name="TextBox 6"/>
            <p:cNvSpPr txBox="1"/>
            <p:nvPr/>
          </p:nvSpPr>
          <p:spPr>
            <a:xfrm>
              <a:off x="0" y="-149664"/>
              <a:ext cx="12759374" cy="21399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классифицировать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 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642975" y="2211356"/>
              <a:ext cx="9473444" cy="4377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854943" rtl="0" eaLnBrk="1" fontAlgn="auto" latinLnBrk="0" hangingPunct="1">
                <a:lnSpc>
                  <a:spcPts val="23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33617" y="617782"/>
            <a:ext cx="4214147" cy="281124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/>
          <a:srcRect l="14868" t="4940" r="5514"/>
          <a:stretch>
            <a:fillRect/>
          </a:stretch>
        </p:blipFill>
        <p:spPr>
          <a:xfrm>
            <a:off x="8821693" y="4661440"/>
            <a:ext cx="2877259" cy="175043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860619" y="3850512"/>
            <a:ext cx="3531924" cy="2175077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678157" y="4931272"/>
            <a:ext cx="2099635" cy="10943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854943" rtl="0" eaLnBrk="1" fontAlgn="auto" latinLnBrk="0" hangingPunct="1">
              <a:lnSpc>
                <a:spcPts val="20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ТАБЛИЦЫ </a:t>
            </a:r>
            <a:endParaRPr kumimoji="0" lang="ru-RU" sz="1300" b="0" i="0" u="none" strike="noStrike" kern="1200" cap="none" spc="20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854943" rtl="0" eaLnBrk="1" fontAlgn="auto" latinLnBrk="0" hangingPunct="1">
              <a:lnSpc>
                <a:spcPts val="20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ГРАФИКИ </a:t>
            </a:r>
            <a:endParaRPr kumimoji="0" lang="ru-RU" sz="1300" b="0" i="0" u="none" strike="noStrike" kern="1200" cap="none" spc="20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854943" rtl="0" eaLnBrk="1" fontAlgn="auto" latinLnBrk="0" hangingPunct="1">
              <a:lnSpc>
                <a:spcPts val="20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ДИАГРАММЫ</a:t>
            </a:r>
          </a:p>
          <a:p>
            <a:pPr marL="0" marR="0" lvl="0" indent="0" algn="l" defTabSz="854943" rtl="0" eaLnBrk="1" fontAlgn="auto" latinLnBrk="0" hangingPunct="1">
              <a:lnSpc>
                <a:spcPts val="20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1200" cap="none" spc="20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60751" y="6105087"/>
            <a:ext cx="2842948" cy="492183"/>
          </a:xfrm>
          <a:prstGeom prst="rect">
            <a:avLst/>
          </a:prstGeom>
          <a:noFill/>
        </p:spPr>
        <p:txBody>
          <a:bodyPr wrap="none" lIns="121640" tIns="60820" rIns="121640" bIns="608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Успешность, рост, …</a:t>
            </a:r>
          </a:p>
        </p:txBody>
      </p:sp>
    </p:spTree>
    <p:extLst>
      <p:ext uri="{BB962C8B-B14F-4D97-AF65-F5344CB8AC3E}">
        <p14:creationId xmlns:p14="http://schemas.microsoft.com/office/powerpoint/2010/main" val="389133316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>
            <a:extLst>
              <a:ext uri="{FF2B5EF4-FFF2-40B4-BE49-F238E27FC236}">
                <a16:creationId xmlns:a16="http://schemas.microsoft.com/office/drawing/2014/main" id="{9F76BE77-AE17-B075-ED5F-1CCA1E683E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06" y="-971541"/>
            <a:ext cx="3262676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610085" y="2394593"/>
            <a:ext cx="2363371" cy="2034320"/>
            <a:chOff x="-1455982" y="2211361"/>
            <a:chExt cx="11307253" cy="2893259"/>
          </a:xfrm>
        </p:grpSpPr>
        <p:sp>
          <p:nvSpPr>
            <p:cNvPr id="4" name="TextBox 4"/>
            <p:cNvSpPr txBox="1"/>
            <p:nvPr/>
          </p:nvSpPr>
          <p:spPr>
            <a:xfrm>
              <a:off x="-1455982" y="2371257"/>
              <a:ext cx="11307253" cy="27333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19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искать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причины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endPara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l" defTabSz="9119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и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следствия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1947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0" y="2211361"/>
              <a:ext cx="8395291" cy="4620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947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480787" y="335222"/>
            <a:ext cx="7964215" cy="2530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1947" rtl="0" eaLnBrk="1" fontAlgn="auto" latinLnBrk="0" hangingPunct="1">
              <a:lnSpc>
                <a:spcPts val="271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Поиск причин и следствий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–  </a:t>
            </a: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инструмент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мышления</a:t>
            </a:r>
            <a:endParaRPr kumimoji="0" lang="en-US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59521" marR="0" lvl="1" indent="0" algn="l" defTabSz="911947" rtl="0" eaLnBrk="1" fontAlgn="auto" latinLnBrk="0" hangingPunct="1">
              <a:lnSpc>
                <a:spcPts val="20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59521" marR="0" lvl="1" indent="0" algn="l" defTabSz="911947" rtl="0" eaLnBrk="1" fontAlgn="auto" latinLnBrk="0" hangingPunct="1">
              <a:lnSpc>
                <a:spcPts val="20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ричина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–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событие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изменение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одного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объекта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из-за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которого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изменяется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другой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объект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есть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возникает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новое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событие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следствие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). </a:t>
            </a:r>
          </a:p>
          <a:p>
            <a:pPr marL="159521" marR="0" lvl="1" indent="0" algn="l" defTabSz="911947" rtl="0" eaLnBrk="1" fontAlgn="auto" latinLnBrk="0" hangingPunct="1">
              <a:lnSpc>
                <a:spcPts val="20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ледствие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–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событие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изменение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порождённое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предыдущим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событием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причиной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).</a:t>
            </a:r>
          </a:p>
          <a:p>
            <a:pPr marL="0" marR="0" lvl="0" indent="0" algn="l" defTabSz="911947" rtl="0" eaLnBrk="1" fontAlgn="auto" latinLnBrk="0" hangingPunct="1">
              <a:lnSpc>
                <a:spcPts val="20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947" rtl="0" eaLnBrk="1" fontAlgn="auto" latinLnBrk="0" hangingPunct="1">
              <a:lnSpc>
                <a:spcPts val="207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192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 </a:t>
            </a:r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41BD843-FB86-B4F9-2586-4F751EDDD8B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806" t="34579" r="40075" b="33685"/>
          <a:stretch>
            <a:fillRect/>
          </a:stretch>
        </p:blipFill>
        <p:spPr>
          <a:xfrm>
            <a:off x="3695089" y="2506952"/>
            <a:ext cx="6244723" cy="225245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CF25628-2582-6E64-7472-AEDC9FC446F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508"/>
          <a:stretch/>
        </p:blipFill>
        <p:spPr>
          <a:xfrm>
            <a:off x="6331098" y="5148852"/>
            <a:ext cx="5419815" cy="151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04098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>
            <a:extLst>
              <a:ext uri="{FF2B5EF4-FFF2-40B4-BE49-F238E27FC236}">
                <a16:creationId xmlns:a16="http://schemas.microsoft.com/office/drawing/2014/main" id="{9F76BE77-AE17-B075-ED5F-1CCA1E683E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06" y="-971541"/>
            <a:ext cx="3262676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610085" y="2394593"/>
            <a:ext cx="2363371" cy="2034320"/>
            <a:chOff x="-1455982" y="2211361"/>
            <a:chExt cx="11307253" cy="2893259"/>
          </a:xfrm>
        </p:grpSpPr>
        <p:sp>
          <p:nvSpPr>
            <p:cNvPr id="4" name="TextBox 4"/>
            <p:cNvSpPr txBox="1"/>
            <p:nvPr/>
          </p:nvSpPr>
          <p:spPr>
            <a:xfrm>
              <a:off x="-1455982" y="2371257"/>
              <a:ext cx="11307253" cy="27333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19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искать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причины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endPara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l" defTabSz="9119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и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следствия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1947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0" y="2211361"/>
              <a:ext cx="8395291" cy="4620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947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pic>
        <p:nvPicPr>
          <p:cNvPr id="8" name="Picture 6">
            <a:extLst>
              <a:ext uri="{FF2B5EF4-FFF2-40B4-BE49-F238E27FC236}">
                <a16:creationId xmlns:a16="http://schemas.microsoft.com/office/drawing/2014/main" id="{841BD843-FB86-B4F9-2586-4F751EDDD8B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806" t="34579" r="40075" b="33685"/>
          <a:stretch>
            <a:fillRect/>
          </a:stretch>
        </p:blipFill>
        <p:spPr>
          <a:xfrm>
            <a:off x="3437387" y="5012624"/>
            <a:ext cx="4017271" cy="144902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CF25628-2582-6E64-7472-AEDC9FC446F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508"/>
          <a:stretch/>
        </p:blipFill>
        <p:spPr>
          <a:xfrm>
            <a:off x="7740693" y="5254033"/>
            <a:ext cx="4314191" cy="1207643"/>
          </a:xfrm>
          <a:prstGeom prst="rect">
            <a:avLst/>
          </a:prstGeom>
        </p:spPr>
      </p:pic>
      <p:pic>
        <p:nvPicPr>
          <p:cNvPr id="2" name="Picture 6">
            <a:extLst>
              <a:ext uri="{FF2B5EF4-FFF2-40B4-BE49-F238E27FC236}">
                <a16:creationId xmlns:a16="http://schemas.microsoft.com/office/drawing/2014/main" id="{B3B8FA20-9703-2B0D-BD67-E7B97C6E0A4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594" t="27035" r="28736" b="27599"/>
          <a:stretch/>
        </p:blipFill>
        <p:spPr>
          <a:xfrm>
            <a:off x="3872933" y="886308"/>
            <a:ext cx="8238505" cy="3587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8370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DCA67761-9F57-6A3A-4DD0-47BEC9FCC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13" y="-971541"/>
            <a:ext cx="3065728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4"/>
          <p:cNvGrpSpPr/>
          <p:nvPr/>
        </p:nvGrpSpPr>
        <p:grpSpPr>
          <a:xfrm>
            <a:off x="354667" y="2418447"/>
            <a:ext cx="2599556" cy="1406368"/>
            <a:chOff x="646752" y="-82476"/>
            <a:chExt cx="11951248" cy="2000167"/>
          </a:xfrm>
        </p:grpSpPr>
        <p:sp>
          <p:nvSpPr>
            <p:cNvPr id="5" name="TextBox 5"/>
            <p:cNvSpPr txBox="1"/>
            <p:nvPr/>
          </p:nvSpPr>
          <p:spPr>
            <a:xfrm>
              <a:off x="646752" y="-82476"/>
              <a:ext cx="11951248" cy="166308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19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 </a:t>
              </a:r>
            </a:p>
            <a:p>
              <a:pPr marL="0" marR="0" lvl="0" indent="0" algn="l" defTabSz="9119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искать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закономерност</a:t>
              </a: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и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538915" y="1212464"/>
              <a:ext cx="8873435" cy="7052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947" rtl="0" eaLnBrk="1" fontAlgn="auto" latinLnBrk="0" hangingPunct="1">
                <a:lnSpc>
                  <a:spcPts val="3817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193429" y="1071883"/>
            <a:ext cx="7377363" cy="19236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1947" rtl="0" eaLnBrk="1" fontAlgn="auto" latinLnBrk="0" hangingPunct="1">
              <a:lnSpc>
                <a:spcPts val="29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Способность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устанавливать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закономерности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</a:t>
            </a: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связи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 в </a:t>
            </a: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группе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объектов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или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процессов</a:t>
            </a:r>
            <a:endParaRPr kumimoji="0" lang="en-US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947" rtl="0" eaLnBrk="1" fontAlgn="auto" latinLnBrk="0" hangingPunct="1">
              <a:lnSpc>
                <a:spcPts val="29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947" rtl="0" eaLnBrk="1" fontAlgn="auto" latinLnBrk="0" hangingPunct="1">
              <a:lnSpc>
                <a:spcPts val="29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mo"/>
              <a:ea typeface="+mn-ea"/>
              <a:cs typeface="+mn-cs"/>
            </a:endParaRPr>
          </a:p>
          <a:p>
            <a:pPr marL="0" marR="0" lvl="0" indent="0" algn="l" defTabSz="911947" rtl="0" eaLnBrk="1" fontAlgn="auto" latinLnBrk="0" hangingPunct="1">
              <a:lnSpc>
                <a:spcPts val="29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rriweather"/>
                <a:ea typeface="+mn-ea"/>
                <a:cs typeface="+mn-cs"/>
              </a:rPr>
              <a:t>.</a:t>
            </a: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A6B99896-6A0C-C435-A8BB-A6D36F794E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63" r="4506"/>
          <a:stretch/>
        </p:blipFill>
        <p:spPr>
          <a:xfrm>
            <a:off x="2954362" y="2182913"/>
            <a:ext cx="9237785" cy="29853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E5FCB9C-00BF-C748-BF47-FD08C8F8CD27}"/>
              </a:ext>
            </a:extLst>
          </p:cNvPr>
          <p:cNvSpPr txBox="1"/>
          <p:nvPr/>
        </p:nvSpPr>
        <p:spPr>
          <a:xfrm>
            <a:off x="9677473" y="4887820"/>
            <a:ext cx="1824195" cy="384709"/>
          </a:xfrm>
          <a:prstGeom prst="rect">
            <a:avLst/>
          </a:prstGeom>
          <a:noFill/>
        </p:spPr>
        <p:txBody>
          <a:bodyPr wrap="none" lIns="91224" tIns="45714" rIns="91224" bIns="45714" rtlCol="0">
            <a:spAutoFit/>
          </a:bodyPr>
          <a:lstStyle/>
          <a:p>
            <a:pPr marL="0" marR="0" lvl="0" indent="0" algn="l" defTabSz="9119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Память или ум?</a:t>
            </a:r>
          </a:p>
        </p:txBody>
      </p:sp>
    </p:spTree>
    <p:extLst>
      <p:ext uri="{BB962C8B-B14F-4D97-AF65-F5344CB8AC3E}">
        <p14:creationId xmlns:p14="http://schemas.microsoft.com/office/powerpoint/2010/main" val="364363050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956" y="-232427"/>
            <a:ext cx="12725863" cy="126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229705-32B7-4617-AC56-DC2195439F48}"/>
              </a:ext>
            </a:extLst>
          </p:cNvPr>
          <p:cNvSpPr txBox="1"/>
          <p:nvPr/>
        </p:nvSpPr>
        <p:spPr>
          <a:xfrm>
            <a:off x="575318" y="114933"/>
            <a:ext cx="4574343" cy="553347"/>
          </a:xfrm>
          <a:prstGeom prst="rect">
            <a:avLst/>
          </a:prstGeom>
          <a:noFill/>
        </p:spPr>
        <p:txBody>
          <a:bodyPr wrap="square" lIns="91208" tIns="45714" rIns="91208" bIns="45714">
            <a:spAutoFit/>
          </a:bodyPr>
          <a:lstStyle/>
          <a:p>
            <a:pPr marL="0" marR="0" lvl="1" indent="0" algn="l" defTabSz="911765" rtl="0" eaLnBrk="1" fontAlgn="auto" latinLnBrk="0" hangingPunct="1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Процессуальное знание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C3AEC3-A40B-474E-9CDD-4838C476DBC8}"/>
              </a:ext>
            </a:extLst>
          </p:cNvPr>
          <p:cNvSpPr txBox="1"/>
          <p:nvPr/>
        </p:nvSpPr>
        <p:spPr>
          <a:xfrm>
            <a:off x="6667566" y="3643338"/>
            <a:ext cx="184327" cy="358999"/>
          </a:xfrm>
          <a:prstGeom prst="rect">
            <a:avLst/>
          </a:prstGeom>
          <a:noFill/>
        </p:spPr>
        <p:txBody>
          <a:bodyPr wrap="none" lIns="91208" tIns="45714" rIns="91208" bIns="45714" rtlCol="0">
            <a:spAutoFit/>
          </a:bodyPr>
          <a:lstStyle/>
          <a:p>
            <a:pPr marL="0" marR="0" lvl="0" indent="0" algn="l" defTabSz="85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4" name="Схема 13">
            <a:extLst>
              <a:ext uri="{FF2B5EF4-FFF2-40B4-BE49-F238E27FC236}">
                <a16:creationId xmlns:a16="http://schemas.microsoft.com/office/drawing/2014/main" id="{263F7F7F-525F-4BFD-9C3A-7032001C0EF0}"/>
              </a:ext>
            </a:extLst>
          </p:cNvPr>
          <p:cNvGraphicFramePr/>
          <p:nvPr/>
        </p:nvGraphicFramePr>
        <p:xfrm>
          <a:off x="563888" y="1157867"/>
          <a:ext cx="7944016" cy="5335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4B2E2709-8CD4-4EDC-8770-B6D37A0C2AC4}"/>
              </a:ext>
            </a:extLst>
          </p:cNvPr>
          <p:cNvGrpSpPr/>
          <p:nvPr/>
        </p:nvGrpSpPr>
        <p:grpSpPr>
          <a:xfrm>
            <a:off x="8548113" y="3913422"/>
            <a:ext cx="3509383" cy="2730383"/>
            <a:chOff x="4583806" y="1149487"/>
            <a:chExt cx="3698658" cy="3064906"/>
          </a:xfrm>
        </p:grpSpPr>
        <p:sp>
          <p:nvSpPr>
            <p:cNvPr id="9" name="Прямоугольник: скругленные углы 8">
              <a:extLst>
                <a:ext uri="{FF2B5EF4-FFF2-40B4-BE49-F238E27FC236}">
                  <a16:creationId xmlns:a16="http://schemas.microsoft.com/office/drawing/2014/main" id="{34F32FF2-0352-44F3-A294-D43EB4BCC747}"/>
                </a:ext>
              </a:extLst>
            </p:cNvPr>
            <p:cNvSpPr/>
            <p:nvPr/>
          </p:nvSpPr>
          <p:spPr>
            <a:xfrm>
              <a:off x="4583806" y="1149487"/>
              <a:ext cx="3698658" cy="306490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Прямоугольник: скругленные углы 4">
              <a:extLst>
                <a:ext uri="{FF2B5EF4-FFF2-40B4-BE49-F238E27FC236}">
                  <a16:creationId xmlns:a16="http://schemas.microsoft.com/office/drawing/2014/main" id="{CF113C30-1F85-4F1F-AE57-5EE13873640F}"/>
                </a:ext>
              </a:extLst>
            </p:cNvPr>
            <p:cNvSpPr txBox="1"/>
            <p:nvPr/>
          </p:nvSpPr>
          <p:spPr>
            <a:xfrm>
              <a:off x="4673574" y="1239255"/>
              <a:ext cx="3519122" cy="28853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30480" rIns="45720" bIns="30480" numCol="1" spcCol="1270" anchor="ctr" anchorCtr="0">
              <a:noAutofit/>
            </a:bodyPr>
            <a:lstStyle/>
            <a:p>
              <a:pPr marL="0" marR="0" lvl="0" indent="0" algn="ctr" defTabSz="797776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52A80656-7F60-4DCE-8008-C17A4462BFDE}"/>
              </a:ext>
            </a:extLst>
          </p:cNvPr>
          <p:cNvSpPr txBox="1"/>
          <p:nvPr/>
        </p:nvSpPr>
        <p:spPr>
          <a:xfrm>
            <a:off x="8835462" y="4232315"/>
            <a:ext cx="4574343" cy="1846647"/>
          </a:xfrm>
          <a:prstGeom prst="rect">
            <a:avLst/>
          </a:prstGeom>
          <a:noFill/>
        </p:spPr>
        <p:txBody>
          <a:bodyPr wrap="square" lIns="91208" tIns="45714" rIns="91208" bIns="45714">
            <a:spAutoFit/>
          </a:bodyPr>
          <a:lstStyle/>
          <a:p>
            <a:pPr marL="0" marR="0" lvl="0" indent="0" algn="l" defTabSz="911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Учить читать схемы</a:t>
            </a:r>
          </a:p>
          <a:p>
            <a:pPr marL="0" marR="0" lvl="0" indent="0" algn="l" defTabSz="911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Учить работать с моделями</a:t>
            </a:r>
          </a:p>
          <a:p>
            <a:pPr marL="0" marR="0" lvl="0" indent="0" algn="l" defTabSz="911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Учить создавать конструкции Программировать работу </a:t>
            </a:r>
          </a:p>
          <a:p>
            <a:pPr marL="0" marR="0" lvl="0" indent="0" algn="l" defTabSz="911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технических  устройств  </a:t>
            </a:r>
          </a:p>
          <a:p>
            <a:pPr marL="0" marR="0" lvl="0" indent="0" algn="l" defTabSz="911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и процессов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B791BFCE-E78F-4E96-A871-899912024238}"/>
              </a:ext>
            </a:extLst>
          </p:cNvPr>
          <p:cNvCxnSpPr>
            <a:cxnSpLocks/>
          </p:cNvCxnSpPr>
          <p:nvPr/>
        </p:nvCxnSpPr>
        <p:spPr>
          <a:xfrm>
            <a:off x="7949604" y="3643312"/>
            <a:ext cx="0" cy="4714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: уступ 26">
            <a:extLst>
              <a:ext uri="{FF2B5EF4-FFF2-40B4-BE49-F238E27FC236}">
                <a16:creationId xmlns:a16="http://schemas.microsoft.com/office/drawing/2014/main" id="{5D341DF3-C7E3-4AC5-9C6A-B32CACE74F53}"/>
              </a:ext>
            </a:extLst>
          </p:cNvPr>
          <p:cNvCxnSpPr>
            <a:cxnSpLocks/>
          </p:cNvCxnSpPr>
          <p:nvPr/>
        </p:nvCxnSpPr>
        <p:spPr>
          <a:xfrm flipV="1">
            <a:off x="4716700" y="5044449"/>
            <a:ext cx="3831253" cy="247579"/>
          </a:xfrm>
          <a:prstGeom prst="bentConnector3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Соединитель: уступ 43">
            <a:extLst>
              <a:ext uri="{FF2B5EF4-FFF2-40B4-BE49-F238E27FC236}">
                <a16:creationId xmlns:a16="http://schemas.microsoft.com/office/drawing/2014/main" id="{34778090-06A0-4F9B-8948-51D7AF29866C}"/>
              </a:ext>
            </a:extLst>
          </p:cNvPr>
          <p:cNvCxnSpPr>
            <a:cxnSpLocks/>
          </p:cNvCxnSpPr>
          <p:nvPr/>
        </p:nvCxnSpPr>
        <p:spPr>
          <a:xfrm rot="10800000">
            <a:off x="7969949" y="3896280"/>
            <a:ext cx="604531" cy="357029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11"/>
          <p:cNvGrpSpPr/>
          <p:nvPr/>
        </p:nvGrpSpPr>
        <p:grpSpPr>
          <a:xfrm>
            <a:off x="9245289" y="2170692"/>
            <a:ext cx="1648539" cy="824269"/>
            <a:chOff x="4184873" y="1652"/>
            <a:chExt cx="1648538" cy="824269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4184873" y="1652"/>
              <a:ext cx="1648538" cy="824269"/>
            </a:xfrm>
            <a:prstGeom prst="roundRect">
              <a:avLst>
                <a:gd name="adj" fmla="val 10000"/>
              </a:avLst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4209015" y="25794"/>
              <a:ext cx="1600254" cy="7759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8260" tIns="32173" rIns="48260" bIns="32173" numCol="1" spcCol="1270" anchor="ctr" anchorCtr="0">
              <a:noAutofit/>
            </a:bodyPr>
            <a:lstStyle/>
            <a:p>
              <a:pPr marL="0" marR="0" lvl="0" indent="0" algn="ctr" defTabSz="84222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Инженерное мышление</a:t>
              </a:r>
            </a:p>
          </p:txBody>
        </p:sp>
      </p:grpSp>
      <p:sp>
        <p:nvSpPr>
          <p:cNvPr id="16" name="Прямая соединительная линия 3"/>
          <p:cNvSpPr/>
          <p:nvPr/>
        </p:nvSpPr>
        <p:spPr>
          <a:xfrm rot="10800000">
            <a:off x="10462598" y="3750259"/>
            <a:ext cx="574159" cy="16296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03684"/>
                </a:lnTo>
                <a:lnTo>
                  <a:pt x="164853" y="1303684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48516030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>
            <a:extLst>
              <a:ext uri="{FF2B5EF4-FFF2-40B4-BE49-F238E27FC236}">
                <a16:creationId xmlns:a16="http://schemas.microsoft.com/office/drawing/2014/main" id="{FE447D87-1316-A6A6-51E2-75843F227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494" y="-274660"/>
            <a:ext cx="3061548" cy="785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56837" y="2545621"/>
            <a:ext cx="8279219" cy="4525963"/>
          </a:xfrm>
        </p:spPr>
        <p:txBody>
          <a:bodyPr>
            <a:normAutofit/>
          </a:bodyPr>
          <a:lstStyle/>
          <a:p>
            <a:endParaRPr lang="ru-RU" sz="2800" dirty="0">
              <a:solidFill>
                <a:schemeClr val="accent4">
                  <a:lumMod val="75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r>
              <a:rPr lang="ru-RU" sz="2500" b="1" dirty="0">
                <a:solidFill>
                  <a:srgbClr val="1A444A"/>
                </a:solidFill>
                <a:cs typeface="Times New Roman"/>
              </a:rPr>
              <a:t>Учить читать и создавать схемы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(переводить реальные процессы на язык знаков и символов)</a:t>
            </a:r>
          </a:p>
          <a:p>
            <a:r>
              <a:rPr lang="ru-RU" sz="2500" b="1" dirty="0">
                <a:solidFill>
                  <a:srgbClr val="1A444A"/>
                </a:solidFill>
                <a:cs typeface="Times New Roman"/>
              </a:rPr>
              <a:t>Учить работать с моделями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(изучать реальные процессы с помощью моделей)</a:t>
            </a:r>
          </a:p>
          <a:p>
            <a:r>
              <a:rPr lang="ru-RU" sz="2500" b="1" dirty="0">
                <a:solidFill>
                  <a:srgbClr val="1A444A"/>
                </a:solidFill>
                <a:cs typeface="Times New Roman"/>
              </a:rPr>
              <a:t>Учить создавать конструкции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(предметы, обладающие полезными свойствами)</a:t>
            </a:r>
          </a:p>
          <a:p>
            <a:r>
              <a:rPr lang="ru-RU" sz="2500" b="1" dirty="0">
                <a:solidFill>
                  <a:srgbClr val="1A444A"/>
                </a:solidFill>
                <a:cs typeface="Times New Roman"/>
              </a:rPr>
              <a:t>Учить программировать 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(создавать алгоритмы работы технических устройств и процессов)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9F755A8-71FD-43F5-A9D5-43152846DC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196" y="4545"/>
            <a:ext cx="5633945" cy="2320443"/>
          </a:xfrm>
          <a:prstGeom prst="rect">
            <a:avLst/>
          </a:prstGeom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431199" y="2810069"/>
            <a:ext cx="2335239" cy="4525963"/>
          </a:xfrm>
          <a:prstGeom prst="rect">
            <a:avLst/>
          </a:prstGeom>
        </p:spPr>
        <p:txBody>
          <a:bodyPr vert="horz" lIns="91224" tIns="45714" rIns="91224" bIns="45714" rtlCol="0">
            <a:normAutofit/>
          </a:bodyPr>
          <a:lstStyle>
            <a:lvl1pPr marL="257161" indent="-25716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182" indent="-214301" algn="l" defTabSz="68576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03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084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65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46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27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08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489" indent="-171441" algn="l" defTabSz="68576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1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Инженерные</a:t>
            </a:r>
          </a:p>
          <a:p>
            <a:pPr marL="0" marR="0" lvl="0" indent="0" algn="l" defTabSz="91414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задания</a:t>
            </a: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6838365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F655931-A76A-901D-E7D5-A98C29EB4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407" y="-231285"/>
            <a:ext cx="12817856" cy="1443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500" b="1" dirty="0">
                <a:solidFill>
                  <a:srgbClr val="1A444A"/>
                </a:solidFill>
                <a:latin typeface="+mn-lt"/>
                <a:ea typeface="+mn-ea"/>
                <a:cs typeface="Times New Roman"/>
              </a:rPr>
              <a:t>Знаково-символическая деятельность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</a:rPr>
            </a:b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5577" y="1671624"/>
            <a:ext cx="8527471" cy="4911741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Кодирование </a:t>
            </a:r>
            <a:r>
              <a:rPr lang="ru-RU" dirty="0"/>
              <a:t>– </a:t>
            </a:r>
            <a:r>
              <a:rPr lang="ru-RU" sz="2100" dirty="0"/>
              <a:t>перевод реальности </a:t>
            </a:r>
          </a:p>
          <a:p>
            <a:pPr>
              <a:buFont typeface="Arial" pitchFamily="34" charset="0"/>
              <a:buNone/>
            </a:pPr>
            <a:r>
              <a:rPr lang="ru-RU" sz="2100" dirty="0"/>
              <a:t>	на знаково-символический язык </a:t>
            </a:r>
          </a:p>
          <a:p>
            <a:pPr>
              <a:buFont typeface="Arial" pitchFamily="34" charset="0"/>
              <a:buNone/>
            </a:pPr>
            <a:endParaRPr lang="ru-RU" sz="2100" dirty="0"/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Замещение –</a:t>
            </a:r>
            <a:r>
              <a:rPr lang="ru-RU" sz="2000" dirty="0"/>
              <a:t> функциональное </a:t>
            </a:r>
          </a:p>
          <a:p>
            <a:pPr>
              <a:buNone/>
            </a:pPr>
            <a:r>
              <a:rPr lang="ru-RU" sz="2000" dirty="0"/>
              <a:t>	воспроизведение реальности </a:t>
            </a:r>
          </a:p>
          <a:p>
            <a:pPr>
              <a:buNone/>
            </a:pPr>
            <a:endParaRPr lang="ru-RU" sz="2000" dirty="0"/>
          </a:p>
          <a:p>
            <a:pPr>
              <a:buNone/>
            </a:pPr>
            <a:endParaRPr lang="ru-RU" sz="2000" dirty="0"/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Схематизация</a:t>
            </a:r>
            <a:r>
              <a:rPr lang="ru-RU" sz="2000" dirty="0"/>
              <a:t> – структурированное </a:t>
            </a:r>
          </a:p>
          <a:p>
            <a:pPr>
              <a:buNone/>
            </a:pPr>
            <a:r>
              <a:rPr lang="ru-RU" sz="2000" dirty="0"/>
              <a:t>	выявление связей, «ориентировка» </a:t>
            </a:r>
          </a:p>
          <a:p>
            <a:pPr>
              <a:buNone/>
            </a:pPr>
            <a:r>
              <a:rPr lang="ru-RU" sz="2000" dirty="0"/>
              <a:t>       в реальности</a:t>
            </a:r>
          </a:p>
          <a:p>
            <a:pPr>
              <a:buNone/>
            </a:pPr>
            <a:endParaRPr lang="ru-RU" sz="2000" dirty="0"/>
          </a:p>
          <a:p>
            <a:r>
              <a:rPr lang="ru-RU" sz="3500" b="1" dirty="0">
                <a:solidFill>
                  <a:srgbClr val="FF0000"/>
                </a:solidFill>
              </a:rPr>
              <a:t>!</a:t>
            </a:r>
            <a:r>
              <a:rPr lang="ru-RU" sz="2000" dirty="0"/>
              <a:t>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Моделирование</a:t>
            </a:r>
            <a:r>
              <a:rPr lang="ru-RU" sz="2000" dirty="0"/>
              <a:t> – получение новой </a:t>
            </a:r>
          </a:p>
          <a:p>
            <a:pPr>
              <a:buNone/>
            </a:pPr>
            <a:r>
              <a:rPr lang="ru-RU" sz="2000" dirty="0"/>
              <a:t>	информации за счет оперирования </a:t>
            </a:r>
          </a:p>
          <a:p>
            <a:pPr>
              <a:buNone/>
            </a:pPr>
            <a:r>
              <a:rPr lang="ru-RU" sz="2000" dirty="0"/>
              <a:t>	знаково-символическими средствами</a:t>
            </a:r>
          </a:p>
        </p:txBody>
      </p:sp>
      <p:pic>
        <p:nvPicPr>
          <p:cNvPr id="91138" name="Picture 2" descr="ÐÐ°ÑÑÐ¸Ð½ÐºÐ¸ Ð¿Ð¾ Ð·Ð°Ð¿ÑÐ¾ÑÑ ÐºÐ°ÑÑÐ¸Ð½ÐºÐ° ÑÐµÐ±ÐµÐ½Ð¾Ðº Ð¸Ð³ÑÐ°ÐµÑ Ñ Ð¼Ð°ÑÐ¸Ð½ÐºÐ¾Ð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2297" y="2184587"/>
            <a:ext cx="1724783" cy="1595425"/>
          </a:xfrm>
          <a:prstGeom prst="rect">
            <a:avLst/>
          </a:prstGeom>
          <a:noFill/>
        </p:spPr>
      </p:pic>
      <p:pic>
        <p:nvPicPr>
          <p:cNvPr id="9114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/>
          <a:srcRect l="4323" t="6378" r="6377" b="10701"/>
          <a:stretch>
            <a:fillRect/>
          </a:stretch>
        </p:blipFill>
        <p:spPr bwMode="auto">
          <a:xfrm>
            <a:off x="7914206" y="1211963"/>
            <a:ext cx="1769465" cy="1643075"/>
          </a:xfrm>
          <a:prstGeom prst="rect">
            <a:avLst/>
          </a:prstGeom>
          <a:noFill/>
        </p:spPr>
      </p:pic>
      <p:pic>
        <p:nvPicPr>
          <p:cNvPr id="9114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 l="2802" t="40052" r="57608" b="8564"/>
          <a:stretch>
            <a:fillRect/>
          </a:stretch>
        </p:blipFill>
        <p:spPr bwMode="auto">
          <a:xfrm>
            <a:off x="7235308" y="3545159"/>
            <a:ext cx="1706271" cy="1643075"/>
          </a:xfrm>
          <a:prstGeom prst="rect">
            <a:avLst/>
          </a:prstGeom>
          <a:noFill/>
        </p:spPr>
      </p:pic>
      <p:pic>
        <p:nvPicPr>
          <p:cNvPr id="91144" name="Picture 8" descr="ÐÐ°ÑÑÐ¸Ð½ÐºÐ¸ Ð¿Ð¾ Ð·Ð°Ð¿ÑÐ¾ÑÑ Ð³Ð»Ð¾Ð±ÑÑ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83517" y="4292629"/>
            <a:ext cx="1714515" cy="24339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9237219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23" y="693978"/>
            <a:ext cx="9797347" cy="5511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031386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24" y="693979"/>
            <a:ext cx="8841680" cy="4973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0531" y="1170943"/>
            <a:ext cx="2879020" cy="4019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26660" y="5898401"/>
            <a:ext cx="5146505" cy="384717"/>
          </a:xfrm>
          <a:prstGeom prst="rect">
            <a:avLst/>
          </a:prstGeom>
        </p:spPr>
        <p:txBody>
          <a:bodyPr wrap="none" lIns="91424" tIns="45718" rIns="91424" bIns="45718">
            <a:spAutoFit/>
          </a:bodyPr>
          <a:lstStyle/>
          <a:p>
            <a:pPr marL="0" marR="0" lvl="0" indent="0" algn="l" defTabSz="9142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040C28"/>
                </a:solidFill>
                <a:effectLst/>
                <a:uLnTx/>
                <a:uFillTx/>
                <a:latin typeface="Google Sans"/>
                <a:ea typeface="+mn-ea"/>
                <a:cs typeface="+mn-cs"/>
              </a:rPr>
              <a:t>Харза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040C28"/>
                </a:solidFill>
                <a:effectLst/>
                <a:uLnTx/>
                <a:uFillTx/>
                <a:latin typeface="Google Sans"/>
                <a:ea typeface="+mn-ea"/>
                <a:cs typeface="+mn-cs"/>
              </a:rPr>
              <a:t> желтогрудая или уссурийская куница</a:t>
            </a: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948843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FE447D87-1316-A6A6-51E2-75843F227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494" y="-274660"/>
            <a:ext cx="3061548" cy="785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1199" y="2810069"/>
            <a:ext cx="2335239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500" b="1" dirty="0">
                <a:solidFill>
                  <a:srgbClr val="1A444A"/>
                </a:solidFill>
                <a:cs typeface="Times New Roman"/>
              </a:rPr>
              <a:t>Инженерные</a:t>
            </a:r>
          </a:p>
          <a:p>
            <a:pPr marL="0" indent="0">
              <a:buNone/>
            </a:pPr>
            <a:r>
              <a:rPr lang="ru-RU" sz="2500" b="1" dirty="0">
                <a:solidFill>
                  <a:srgbClr val="1A444A"/>
                </a:solidFill>
                <a:cs typeface="Times New Roman"/>
              </a:rPr>
              <a:t>задания</a:t>
            </a:r>
          </a:p>
        </p:txBody>
      </p:sp>
      <p:pic>
        <p:nvPicPr>
          <p:cNvPr id="5" name="Рисунок 4" descr="ÐÐ°ÑÑÐ¸Ð½ÐºÐ¸ Ð¿Ð¾ Ð·Ð°Ð¿ÑÐ¾ÑÑ Ð·Ð°Ð´Ð°Ð½Ð¸Ðµ Ð´Ð»Ñ Ð´ÐµÑÐµÐ¹ Ñ ÑÐµÑÑÐµÑÐµÐ½ÐºÐ°Ð¼Ð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721" y="964435"/>
            <a:ext cx="3709679" cy="477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s://cdn.playbuzz.com/cdn/beefde1e-ac0c-4b0e-af85-7abd55fb39ed/b9aa082c-4794-4763-9f4b-1f2359c4a2af.jpg">
            <a:extLst>
              <a:ext uri="{FF2B5EF4-FFF2-40B4-BE49-F238E27FC236}">
                <a16:creationId xmlns:a16="http://schemas.microsoft.com/office/drawing/2014/main" id="{D4C82151-BCD5-19A6-484B-5E19644ED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01"/>
          <a:stretch>
            <a:fillRect/>
          </a:stretch>
        </p:blipFill>
        <p:spPr bwMode="auto">
          <a:xfrm>
            <a:off x="3212317" y="3654432"/>
            <a:ext cx="4676219" cy="297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cdn.playbuzz.com/cdn/beefde1e-ac0c-4b0e-af85-7abd55fb39ed/e5d932f0-dd84-4a7f-926e-be151f5767f9.jpg">
            <a:extLst>
              <a:ext uri="{FF2B5EF4-FFF2-40B4-BE49-F238E27FC236}">
                <a16:creationId xmlns:a16="http://schemas.microsoft.com/office/drawing/2014/main" id="{A0C9C509-C508-6E39-6697-0D861905A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0"/>
          <a:stretch>
            <a:fillRect/>
          </a:stretch>
        </p:blipFill>
        <p:spPr bwMode="auto">
          <a:xfrm>
            <a:off x="3360148" y="147719"/>
            <a:ext cx="5058400" cy="320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980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EABA79B-4182-F7BE-FC2E-F40F5521635A}"/>
              </a:ext>
            </a:extLst>
          </p:cNvPr>
          <p:cNvSpPr/>
          <p:nvPr/>
        </p:nvSpPr>
        <p:spPr>
          <a:xfrm>
            <a:off x="4686325" y="-86480"/>
            <a:ext cx="7529931" cy="786144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marL="0" marR="0" lvl="0" indent="0" algn="ctr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" name="Схема 1"/>
          <p:cNvGraphicFramePr/>
          <p:nvPr/>
        </p:nvGraphicFramePr>
        <p:xfrm>
          <a:off x="3127762" y="-79729"/>
          <a:ext cx="8738753" cy="60960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2" name="Группа 21"/>
          <p:cNvGrpSpPr/>
          <p:nvPr/>
        </p:nvGrpSpPr>
        <p:grpSpPr>
          <a:xfrm rot="232802">
            <a:off x="9824753" y="3741045"/>
            <a:ext cx="2081656" cy="2223603"/>
            <a:chOff x="3637367" y="3409942"/>
            <a:chExt cx="1747506" cy="2008628"/>
          </a:xfrm>
        </p:grpSpPr>
        <p:sp>
          <p:nvSpPr>
            <p:cNvPr id="23" name="Шестиугольник 22"/>
            <p:cNvSpPr/>
            <p:nvPr/>
          </p:nvSpPr>
          <p:spPr>
            <a:xfrm rot="5400000">
              <a:off x="3506806" y="3540503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0">
              <a:blip r:embed="rId7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Шестиугольник 4"/>
            <p:cNvSpPr/>
            <p:nvPr/>
          </p:nvSpPr>
          <p:spPr>
            <a:xfrm>
              <a:off x="3909687" y="3722953"/>
              <a:ext cx="1202866" cy="1382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marR="0" lvl="0" indent="0" algn="ctr" defTabSz="1244109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026" name="Picture 2" descr="Парк Активного Отдыха -Пандорум Парк - Posts | Facebook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94480">
            <a:off x="8067805" y="3145349"/>
            <a:ext cx="1358891" cy="135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Группа 24"/>
          <p:cNvGrpSpPr/>
          <p:nvPr/>
        </p:nvGrpSpPr>
        <p:grpSpPr>
          <a:xfrm rot="19809224">
            <a:off x="7452829" y="4145436"/>
            <a:ext cx="2318919" cy="2612629"/>
            <a:chOff x="1750060" y="3409942"/>
            <a:chExt cx="1747506" cy="2008628"/>
          </a:xfrm>
        </p:grpSpPr>
        <p:sp>
          <p:nvSpPr>
            <p:cNvPr id="26" name="Шестиугольник 25"/>
            <p:cNvSpPr/>
            <p:nvPr/>
          </p:nvSpPr>
          <p:spPr>
            <a:xfrm rot="5400000">
              <a:off x="1619499" y="3540503"/>
              <a:ext cx="2008628" cy="1747506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0">
              <a:blip r:embed="rId9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Шестиугольник 4"/>
            <p:cNvSpPr/>
            <p:nvPr/>
          </p:nvSpPr>
          <p:spPr>
            <a:xfrm>
              <a:off x="2022380" y="3722953"/>
              <a:ext cx="1202866" cy="1382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159956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5" name="TextBox 5">
            <a:extLst>
              <a:ext uri="{FF2B5EF4-FFF2-40B4-BE49-F238E27FC236}">
                <a16:creationId xmlns:a16="http://schemas.microsoft.com/office/drawing/2014/main" id="{E346EF15-9CC2-4C18-AE5D-7BF45A1A8493}"/>
              </a:ext>
            </a:extLst>
          </p:cNvPr>
          <p:cNvSpPr txBox="1"/>
          <p:nvPr/>
        </p:nvSpPr>
        <p:spPr>
          <a:xfrm>
            <a:off x="727821" y="1105617"/>
            <a:ext cx="3738539" cy="10148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037" rtl="0" eaLnBrk="1" fontAlgn="auto" latinLnBrk="0" hangingPunct="1">
              <a:lnSpc>
                <a:spcPts val="413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Индустрия свободного времени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15200">
            <a:off x="2120397" y="1876685"/>
            <a:ext cx="6163686" cy="3771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2A64081-AF57-4BFA-BEB7-8FE9C704EECE}"/>
              </a:ext>
            </a:extLst>
          </p:cNvPr>
          <p:cNvSpPr txBox="1"/>
          <p:nvPr/>
        </p:nvSpPr>
        <p:spPr>
          <a:xfrm>
            <a:off x="373662" y="5149516"/>
            <a:ext cx="4146538" cy="1384990"/>
          </a:xfrm>
          <a:prstGeom prst="rect">
            <a:avLst/>
          </a:prstGeom>
          <a:noFill/>
        </p:spPr>
        <p:txBody>
          <a:bodyPr wrap="square" lIns="91408" tIns="45718" rIns="91408" bIns="45718">
            <a:spAutoFit/>
          </a:bodyPr>
          <a:lstStyle/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Быть умным – модно! </a:t>
            </a:r>
          </a:p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Сильные эмоции</a:t>
            </a:r>
          </a:p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Игровое пространство </a:t>
            </a:r>
          </a:p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Интерактивность</a:t>
            </a:r>
          </a:p>
        </p:txBody>
      </p:sp>
    </p:spTree>
    <p:extLst>
      <p:ext uri="{BB962C8B-B14F-4D97-AF65-F5344CB8AC3E}">
        <p14:creationId xmlns:p14="http://schemas.microsoft.com/office/powerpoint/2010/main" val="129819390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>
            <a:extLst>
              <a:ext uri="{FF2B5EF4-FFF2-40B4-BE49-F238E27FC236}">
                <a16:creationId xmlns:a16="http://schemas.microsoft.com/office/drawing/2014/main" id="{E150ECEB-F138-A533-1917-1D2B2D0D6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428" y="-279892"/>
            <a:ext cx="12646855" cy="1761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5780" t="25526" r="63250" b="5519"/>
          <a:stretch>
            <a:fillRect/>
          </a:stretch>
        </p:blipFill>
        <p:spPr>
          <a:xfrm>
            <a:off x="596893" y="1656300"/>
            <a:ext cx="3859563" cy="483397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6827" t="29503" r="64270" b="9068"/>
          <a:stretch>
            <a:fillRect/>
          </a:stretch>
        </p:blipFill>
        <p:spPr>
          <a:xfrm>
            <a:off x="4243010" y="1741399"/>
            <a:ext cx="3706105" cy="443090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6461" t="24937" r="64610" b="6801"/>
          <a:stretch>
            <a:fillRect/>
          </a:stretch>
        </p:blipFill>
        <p:spPr>
          <a:xfrm>
            <a:off x="8176322" y="1656394"/>
            <a:ext cx="3466295" cy="4600913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621763" y="331926"/>
            <a:ext cx="11161988" cy="1858505"/>
            <a:chOff x="0" y="-76200"/>
            <a:chExt cx="11906119" cy="2643206"/>
          </a:xfrm>
        </p:grpSpPr>
        <p:sp>
          <p:nvSpPr>
            <p:cNvPr id="7" name="TextBox 7"/>
            <p:cNvSpPr txBox="1"/>
            <p:nvPr/>
          </p:nvSpPr>
          <p:spPr>
            <a:xfrm>
              <a:off x="0" y="-76200"/>
              <a:ext cx="11906119" cy="5543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19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делать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умозаключения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533097" y="2129280"/>
              <a:ext cx="8839926" cy="4377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947" rtl="0" eaLnBrk="1" fontAlgn="auto" latinLnBrk="0" hangingPunct="1">
                <a:lnSpc>
                  <a:spcPts val="241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279365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88709371-D5C8-B431-C6F4-069F6AA943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945" y="-896589"/>
            <a:ext cx="4248444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597135" y="2631243"/>
            <a:ext cx="2258660" cy="1933311"/>
            <a:chOff x="0" y="-76200"/>
            <a:chExt cx="11307255" cy="2749598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1307255" cy="21789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19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делать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умозаключения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1947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4" y="2211354"/>
              <a:ext cx="8395288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947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4870311" y="898168"/>
            <a:ext cx="6932543" cy="4510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1947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947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   </a:t>
            </a:r>
          </a:p>
          <a:p>
            <a:pPr marL="0" marR="0" lvl="0" indent="0" algn="l" defTabSz="911947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1. ВСЕ КОТЯТА УМЕЮТ МЯУКАТЬ.</a:t>
            </a:r>
          </a:p>
          <a:p>
            <a:pPr marL="0" marR="0" lvl="0" indent="0" algn="l" defTabSz="911947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ЛЁША НАУЧИЛСЯ МЯУКАТЬ.</a:t>
            </a:r>
          </a:p>
          <a:p>
            <a:pPr marL="0" marR="0" lvl="0" indent="0" algn="l" defTabSz="911947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СЛЕДОВАТЕЛЬНО, ЛЕША КОТЕНОК</a:t>
            </a:r>
          </a:p>
          <a:p>
            <a:pPr marL="0" marR="0" lvl="0" indent="0" algn="l" defTabSz="911947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2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1947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2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1947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2. ВСЕ ДЕТИ ИЗ НАШЕЙ ГРУППЫ ПРИХОДЯТ</a:t>
            </a:r>
            <a:r>
              <a:rPr kumimoji="0" lang="ru-RU" sz="18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 НА ПРИШКОЛЬНЫЙ УЧАСТОК </a:t>
            </a:r>
            <a:r>
              <a:rPr kumimoji="0" lang="en-US" sz="18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УТРОМ</a:t>
            </a:r>
            <a:r>
              <a:rPr kumimoji="0" lang="ru-RU" sz="18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.</a:t>
            </a:r>
            <a:endParaRPr kumimoji="0" lang="en-US" sz="1800" b="0" i="0" u="none" strike="noStrike" kern="1200" cap="none" spc="2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1947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МИША </a:t>
            </a:r>
            <a:r>
              <a:rPr kumimoji="0" lang="ru-RU" sz="18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ИЗ </a:t>
            </a:r>
            <a:r>
              <a:rPr kumimoji="0" lang="en-US" sz="18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НАШЕЙ ГРУППЫ</a:t>
            </a:r>
            <a:r>
              <a:rPr kumimoji="0" lang="ru-RU" sz="18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.</a:t>
            </a:r>
            <a:endParaRPr kumimoji="0" lang="en-US" sz="1800" b="0" i="0" u="none" strike="noStrike" kern="1200" cap="none" spc="2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1947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СЛЕДОВАТЕЛЬНО, МИША ПРИХОДИТ </a:t>
            </a:r>
            <a:r>
              <a:rPr kumimoji="0" lang="ru-RU" sz="18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НА ПРИШКОЛЬНЫЙ УЧАСТОК </a:t>
            </a:r>
            <a:r>
              <a:rPr kumimoji="0" lang="en-US" sz="18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УТРОМ</a:t>
            </a:r>
          </a:p>
          <a:p>
            <a:pPr marL="0" marR="0" lvl="0" indent="0" algn="l" defTabSz="911947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7172952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>
            <a:extLst>
              <a:ext uri="{FF2B5EF4-FFF2-40B4-BE49-F238E27FC236}">
                <a16:creationId xmlns:a16="http://schemas.microsoft.com/office/drawing/2014/main" id="{DE824D09-4AF9-A08E-2BF0-1FF810A59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" y="-1037269"/>
            <a:ext cx="4000436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16DEECC0-B277-106A-AF4C-9874D3293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" y="-1037269"/>
            <a:ext cx="4000436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722915" y="1959748"/>
            <a:ext cx="2962044" cy="2214165"/>
            <a:chOff x="909911" y="2211358"/>
            <a:chExt cx="11307255" cy="3149034"/>
          </a:xfrm>
        </p:grpSpPr>
        <p:sp>
          <p:nvSpPr>
            <p:cNvPr id="4" name="TextBox 4"/>
            <p:cNvSpPr txBox="1"/>
            <p:nvPr/>
          </p:nvSpPr>
          <p:spPr>
            <a:xfrm>
              <a:off x="909911" y="3175589"/>
              <a:ext cx="11307255" cy="21848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1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делать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умозаключения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1765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5" y="2211358"/>
              <a:ext cx="8395295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765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327637" y="778917"/>
            <a:ext cx="7672123" cy="55399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1765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   </a:t>
            </a: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етафора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это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оборот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речи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содержащий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уподобление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сравнение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образное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сближение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слов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базе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переносного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начения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1969" marR="0" lvl="0" indent="-341969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Метафоры</a:t>
            </a:r>
          </a:p>
          <a:p>
            <a:pPr marL="341969" marR="0" lvl="0" indent="-341969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агадки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1969" marR="0" lvl="0" indent="-341969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оговорки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1969" marR="0" lvl="0" indent="-341969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некдоты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2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 </a:t>
            </a: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2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1765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ДУРАК, ЧТО МУТОВКА - КУДА ВЫРОСЛА РОГУЛЯ, ТУДА И ТОРЧИТ</a:t>
            </a:r>
          </a:p>
          <a:p>
            <a:pPr marL="0" marR="0" lvl="0" indent="0" algn="l" defTabSz="911765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9834937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048" y="-698409"/>
            <a:ext cx="3122007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4096" y="2592087"/>
            <a:ext cx="2814669" cy="7795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04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Исследовательские действия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3845937" y="297759"/>
            <a:ext cx="7183619" cy="6127667"/>
            <a:chOff x="4152640" y="911526"/>
            <a:chExt cx="2287892" cy="397719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152640" y="911526"/>
              <a:ext cx="2287892" cy="3977190"/>
            </a:xfrm>
            <a:prstGeom prst="roundRect">
              <a:avLst>
                <a:gd name="adj" fmla="val 10000"/>
              </a:avLst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sp>
        <p:sp>
          <p:nvSpPr>
            <p:cNvPr id="12" name="Скругленный прямоугольник 4"/>
            <p:cNvSpPr/>
            <p:nvPr/>
          </p:nvSpPr>
          <p:spPr>
            <a:xfrm>
              <a:off x="4219650" y="978536"/>
              <a:ext cx="2153872" cy="384317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35560" tIns="23707" rIns="35560" bIns="23707" numCol="1" spcCol="1270" anchor="ctr" anchorCtr="0">
              <a:noAutofit/>
            </a:bodyPr>
            <a:lstStyle/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Формулировать проблемы (определять разрывы между настоящим и желательным состоянием объекта) 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Выдвигать гипотезы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Ставить цели, планировать действия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Наблюдать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Измерять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Проводить опыты, эксперименты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Объяснять, устанавливать закономерности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Давать определения 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М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оделировать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Прогнозировать 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Формулировать выводы, интерпретировать  результаты</a:t>
              </a: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Д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оказывать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защищать</a:t>
              </a: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свои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идеи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171018" marR="0" lvl="0" indent="-171018" algn="l" defTabSz="44334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62057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026" name="Picture 2" descr="http://player.myshared.ru/9/931064/slides/slide_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85" t="21548" r="16461" b="8178"/>
          <a:stretch/>
        </p:blipFill>
        <p:spPr bwMode="auto">
          <a:xfrm>
            <a:off x="10369747" y="2363400"/>
            <a:ext cx="1319991" cy="185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97502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3525997" y="463139"/>
            <a:ext cx="8560219" cy="5427328"/>
            <a:chOff x="0" y="0"/>
            <a:chExt cx="5513070" cy="3548380"/>
          </a:xfrm>
        </p:grpSpPr>
        <p:sp>
          <p:nvSpPr>
            <p:cNvPr id="7" name="Freeform 7"/>
            <p:cNvSpPr/>
            <p:nvPr/>
          </p:nvSpPr>
          <p:spPr>
            <a:xfrm>
              <a:off x="-2540" y="-15240"/>
              <a:ext cx="5515610" cy="3563620"/>
            </a:xfrm>
            <a:custGeom>
              <a:avLst/>
              <a:gdLst/>
              <a:ahLst/>
              <a:cxnLst/>
              <a:rect l="l" t="t" r="r" b="b"/>
              <a:pathLst>
                <a:path w="5515610" h="3563620">
                  <a:moveTo>
                    <a:pt x="4991100" y="1559560"/>
                  </a:moveTo>
                  <a:cubicBezTo>
                    <a:pt x="5048250" y="1537970"/>
                    <a:pt x="5124450" y="1548130"/>
                    <a:pt x="5189220" y="1526540"/>
                  </a:cubicBezTo>
                  <a:cubicBezTo>
                    <a:pt x="5326380" y="1479550"/>
                    <a:pt x="5435600" y="1404620"/>
                    <a:pt x="5515610" y="1319530"/>
                  </a:cubicBezTo>
                  <a:cubicBezTo>
                    <a:pt x="5499100" y="1231900"/>
                    <a:pt x="5494020" y="1183640"/>
                    <a:pt x="5505450" y="1109980"/>
                  </a:cubicBezTo>
                  <a:cubicBezTo>
                    <a:pt x="5495290" y="1104900"/>
                    <a:pt x="5473700" y="1118870"/>
                    <a:pt x="5472430" y="1098550"/>
                  </a:cubicBezTo>
                  <a:cubicBezTo>
                    <a:pt x="5469890" y="1040130"/>
                    <a:pt x="5441950" y="1018540"/>
                    <a:pt x="5415280" y="969010"/>
                  </a:cubicBezTo>
                  <a:cubicBezTo>
                    <a:pt x="5210810" y="998220"/>
                    <a:pt x="4838700" y="1158240"/>
                    <a:pt x="4617720" y="1144270"/>
                  </a:cubicBezTo>
                  <a:cubicBezTo>
                    <a:pt x="4753610" y="1047750"/>
                    <a:pt x="4851400" y="939800"/>
                    <a:pt x="4853940" y="797560"/>
                  </a:cubicBezTo>
                  <a:cubicBezTo>
                    <a:pt x="4842510" y="786130"/>
                    <a:pt x="4777740" y="778510"/>
                    <a:pt x="4762500" y="783590"/>
                  </a:cubicBezTo>
                  <a:cubicBezTo>
                    <a:pt x="4710430" y="773430"/>
                    <a:pt x="4657090" y="726440"/>
                    <a:pt x="4634230" y="697230"/>
                  </a:cubicBezTo>
                  <a:cubicBezTo>
                    <a:pt x="4612640" y="711200"/>
                    <a:pt x="4608830" y="695960"/>
                    <a:pt x="4589780" y="706120"/>
                  </a:cubicBezTo>
                  <a:cubicBezTo>
                    <a:pt x="4508500" y="643890"/>
                    <a:pt x="4337050" y="737870"/>
                    <a:pt x="4254500" y="679450"/>
                  </a:cubicBezTo>
                  <a:cubicBezTo>
                    <a:pt x="4292600" y="579120"/>
                    <a:pt x="4215130" y="556260"/>
                    <a:pt x="4163060" y="508000"/>
                  </a:cubicBezTo>
                  <a:cubicBezTo>
                    <a:pt x="4182110" y="429260"/>
                    <a:pt x="4135120" y="387350"/>
                    <a:pt x="4091940" y="313690"/>
                  </a:cubicBezTo>
                  <a:cubicBezTo>
                    <a:pt x="4038600" y="339090"/>
                    <a:pt x="4042410" y="299720"/>
                    <a:pt x="4048760" y="274320"/>
                  </a:cubicBezTo>
                  <a:cubicBezTo>
                    <a:pt x="4009390" y="285750"/>
                    <a:pt x="3985260" y="270510"/>
                    <a:pt x="3963670" y="250190"/>
                  </a:cubicBezTo>
                  <a:cubicBezTo>
                    <a:pt x="3887470" y="279400"/>
                    <a:pt x="3817620" y="280670"/>
                    <a:pt x="3756660" y="287020"/>
                  </a:cubicBezTo>
                  <a:cubicBezTo>
                    <a:pt x="3445510" y="320040"/>
                    <a:pt x="3059430" y="403860"/>
                    <a:pt x="2780030" y="417830"/>
                  </a:cubicBezTo>
                  <a:cubicBezTo>
                    <a:pt x="3036570" y="308610"/>
                    <a:pt x="3333750" y="238760"/>
                    <a:pt x="3522980" y="144780"/>
                  </a:cubicBezTo>
                  <a:cubicBezTo>
                    <a:pt x="3529330" y="91440"/>
                    <a:pt x="3528060" y="67310"/>
                    <a:pt x="3524250" y="17780"/>
                  </a:cubicBezTo>
                  <a:cubicBezTo>
                    <a:pt x="3319780" y="0"/>
                    <a:pt x="3006090" y="97790"/>
                    <a:pt x="2715260" y="189230"/>
                  </a:cubicBezTo>
                  <a:cubicBezTo>
                    <a:pt x="2040890" y="401320"/>
                    <a:pt x="1228090" y="642620"/>
                    <a:pt x="845820" y="1018540"/>
                  </a:cubicBezTo>
                  <a:cubicBezTo>
                    <a:pt x="855980" y="1074420"/>
                    <a:pt x="839470" y="1146810"/>
                    <a:pt x="881380" y="1195070"/>
                  </a:cubicBezTo>
                  <a:cubicBezTo>
                    <a:pt x="741680" y="1271270"/>
                    <a:pt x="581660" y="1339850"/>
                    <a:pt x="445770" y="1418590"/>
                  </a:cubicBezTo>
                  <a:cubicBezTo>
                    <a:pt x="450850" y="1484630"/>
                    <a:pt x="485140" y="1553210"/>
                    <a:pt x="499110" y="1564640"/>
                  </a:cubicBezTo>
                  <a:cubicBezTo>
                    <a:pt x="454660" y="1588770"/>
                    <a:pt x="523240" y="1570990"/>
                    <a:pt x="520700" y="1596390"/>
                  </a:cubicBezTo>
                  <a:cubicBezTo>
                    <a:pt x="501650" y="1605280"/>
                    <a:pt x="514350" y="1626870"/>
                    <a:pt x="486410" y="1633220"/>
                  </a:cubicBezTo>
                  <a:cubicBezTo>
                    <a:pt x="383540" y="1616710"/>
                    <a:pt x="269240" y="1696720"/>
                    <a:pt x="163830" y="1720850"/>
                  </a:cubicBezTo>
                  <a:cubicBezTo>
                    <a:pt x="160020" y="1737360"/>
                    <a:pt x="198120" y="1734820"/>
                    <a:pt x="173990" y="1748790"/>
                  </a:cubicBezTo>
                  <a:cubicBezTo>
                    <a:pt x="104140" y="1765300"/>
                    <a:pt x="96520" y="1802130"/>
                    <a:pt x="26670" y="1818640"/>
                  </a:cubicBezTo>
                  <a:cubicBezTo>
                    <a:pt x="24130" y="1833880"/>
                    <a:pt x="21590" y="1849120"/>
                    <a:pt x="25400" y="1866900"/>
                  </a:cubicBezTo>
                  <a:cubicBezTo>
                    <a:pt x="35560" y="1879600"/>
                    <a:pt x="96520" y="1864360"/>
                    <a:pt x="80010" y="1885950"/>
                  </a:cubicBezTo>
                  <a:cubicBezTo>
                    <a:pt x="43180" y="1898650"/>
                    <a:pt x="0" y="1894840"/>
                    <a:pt x="1270" y="1930400"/>
                  </a:cubicBezTo>
                  <a:cubicBezTo>
                    <a:pt x="21590" y="1953260"/>
                    <a:pt x="63500" y="1938020"/>
                    <a:pt x="74930" y="1974850"/>
                  </a:cubicBezTo>
                  <a:cubicBezTo>
                    <a:pt x="66040" y="1992630"/>
                    <a:pt x="38100" y="2002790"/>
                    <a:pt x="45720" y="2025650"/>
                  </a:cubicBezTo>
                  <a:cubicBezTo>
                    <a:pt x="105410" y="2024380"/>
                    <a:pt x="158750" y="2035810"/>
                    <a:pt x="220980" y="2032000"/>
                  </a:cubicBezTo>
                  <a:cubicBezTo>
                    <a:pt x="201930" y="2042160"/>
                    <a:pt x="236220" y="2065020"/>
                    <a:pt x="287020" y="2054860"/>
                  </a:cubicBezTo>
                  <a:cubicBezTo>
                    <a:pt x="284480" y="2072640"/>
                    <a:pt x="240030" y="2075180"/>
                    <a:pt x="243840" y="2094230"/>
                  </a:cubicBezTo>
                  <a:cubicBezTo>
                    <a:pt x="317500" y="2080260"/>
                    <a:pt x="337820" y="2052320"/>
                    <a:pt x="406400" y="2042160"/>
                  </a:cubicBezTo>
                  <a:cubicBezTo>
                    <a:pt x="360680" y="2078990"/>
                    <a:pt x="302260" y="2136140"/>
                    <a:pt x="245110" y="2148840"/>
                  </a:cubicBezTo>
                  <a:cubicBezTo>
                    <a:pt x="228600" y="2171700"/>
                    <a:pt x="234950" y="2202180"/>
                    <a:pt x="226060" y="2226310"/>
                  </a:cubicBezTo>
                  <a:cubicBezTo>
                    <a:pt x="210820" y="2221230"/>
                    <a:pt x="212090" y="2301240"/>
                    <a:pt x="251460" y="2320290"/>
                  </a:cubicBezTo>
                  <a:cubicBezTo>
                    <a:pt x="300990" y="2307590"/>
                    <a:pt x="412750" y="2313940"/>
                    <a:pt x="485140" y="2329180"/>
                  </a:cubicBezTo>
                  <a:cubicBezTo>
                    <a:pt x="480060" y="2343150"/>
                    <a:pt x="463550" y="2353310"/>
                    <a:pt x="472440" y="2373630"/>
                  </a:cubicBezTo>
                  <a:cubicBezTo>
                    <a:pt x="496570" y="2382520"/>
                    <a:pt x="554990" y="2331720"/>
                    <a:pt x="579120" y="2350770"/>
                  </a:cubicBezTo>
                  <a:cubicBezTo>
                    <a:pt x="614680" y="2363470"/>
                    <a:pt x="551180" y="2376170"/>
                    <a:pt x="568960" y="2401570"/>
                  </a:cubicBezTo>
                  <a:cubicBezTo>
                    <a:pt x="805180" y="2283460"/>
                    <a:pt x="994410" y="2261870"/>
                    <a:pt x="1234440" y="2204720"/>
                  </a:cubicBezTo>
                  <a:cubicBezTo>
                    <a:pt x="966470" y="2321560"/>
                    <a:pt x="604520" y="2636520"/>
                    <a:pt x="598170" y="2739390"/>
                  </a:cubicBezTo>
                  <a:cubicBezTo>
                    <a:pt x="631190" y="2739390"/>
                    <a:pt x="659130" y="2747010"/>
                    <a:pt x="689610" y="2753360"/>
                  </a:cubicBezTo>
                  <a:cubicBezTo>
                    <a:pt x="679450" y="2780030"/>
                    <a:pt x="664210" y="2805430"/>
                    <a:pt x="661670" y="2834640"/>
                  </a:cubicBezTo>
                  <a:cubicBezTo>
                    <a:pt x="678180" y="2805430"/>
                    <a:pt x="736600" y="2791460"/>
                    <a:pt x="741680" y="2844800"/>
                  </a:cubicBezTo>
                  <a:cubicBezTo>
                    <a:pt x="701040" y="2848610"/>
                    <a:pt x="701040" y="2861310"/>
                    <a:pt x="701040" y="2891790"/>
                  </a:cubicBezTo>
                  <a:cubicBezTo>
                    <a:pt x="742950" y="2896870"/>
                    <a:pt x="807720" y="2860040"/>
                    <a:pt x="828040" y="2899410"/>
                  </a:cubicBezTo>
                  <a:cubicBezTo>
                    <a:pt x="801370" y="2915920"/>
                    <a:pt x="791210" y="2900680"/>
                    <a:pt x="765810" y="2914650"/>
                  </a:cubicBezTo>
                  <a:cubicBezTo>
                    <a:pt x="767080" y="2940050"/>
                    <a:pt x="792480" y="2921000"/>
                    <a:pt x="801370" y="2933700"/>
                  </a:cubicBezTo>
                  <a:cubicBezTo>
                    <a:pt x="727710" y="2964180"/>
                    <a:pt x="731520" y="2975610"/>
                    <a:pt x="707390" y="3016250"/>
                  </a:cubicBezTo>
                  <a:cubicBezTo>
                    <a:pt x="687070" y="2983230"/>
                    <a:pt x="633730" y="3195320"/>
                    <a:pt x="676910" y="3192780"/>
                  </a:cubicBezTo>
                  <a:cubicBezTo>
                    <a:pt x="641350" y="3229610"/>
                    <a:pt x="709930" y="3208020"/>
                    <a:pt x="726440" y="3221990"/>
                  </a:cubicBezTo>
                  <a:cubicBezTo>
                    <a:pt x="711200" y="3248660"/>
                    <a:pt x="745490" y="3256280"/>
                    <a:pt x="749300" y="3284220"/>
                  </a:cubicBezTo>
                  <a:cubicBezTo>
                    <a:pt x="768350" y="3289300"/>
                    <a:pt x="805180" y="3262630"/>
                    <a:pt x="803910" y="3303270"/>
                  </a:cubicBezTo>
                  <a:cubicBezTo>
                    <a:pt x="767080" y="3307080"/>
                    <a:pt x="778510" y="3296920"/>
                    <a:pt x="753110" y="3322320"/>
                  </a:cubicBezTo>
                  <a:cubicBezTo>
                    <a:pt x="744220" y="3313430"/>
                    <a:pt x="725170" y="3304540"/>
                    <a:pt x="706120" y="3323590"/>
                  </a:cubicBezTo>
                  <a:cubicBezTo>
                    <a:pt x="720090" y="3350260"/>
                    <a:pt x="715010" y="3370580"/>
                    <a:pt x="712470" y="3392170"/>
                  </a:cubicBezTo>
                  <a:cubicBezTo>
                    <a:pt x="779780" y="3380740"/>
                    <a:pt x="732790" y="3403600"/>
                    <a:pt x="795020" y="3408680"/>
                  </a:cubicBezTo>
                  <a:cubicBezTo>
                    <a:pt x="814070" y="3431540"/>
                    <a:pt x="786130" y="3437890"/>
                    <a:pt x="782320" y="3453130"/>
                  </a:cubicBezTo>
                  <a:cubicBezTo>
                    <a:pt x="904240" y="3456940"/>
                    <a:pt x="967740" y="3507740"/>
                    <a:pt x="1071880" y="3531870"/>
                  </a:cubicBezTo>
                  <a:cubicBezTo>
                    <a:pt x="1071880" y="3554730"/>
                    <a:pt x="1090930" y="3545840"/>
                    <a:pt x="1093470" y="3563620"/>
                  </a:cubicBezTo>
                  <a:cubicBezTo>
                    <a:pt x="1291590" y="3540760"/>
                    <a:pt x="1422400" y="3562350"/>
                    <a:pt x="1651000" y="3492500"/>
                  </a:cubicBezTo>
                  <a:cubicBezTo>
                    <a:pt x="1623060" y="3467100"/>
                    <a:pt x="1544320" y="3487420"/>
                    <a:pt x="1529080" y="3474720"/>
                  </a:cubicBezTo>
                  <a:cubicBezTo>
                    <a:pt x="1684020" y="3409950"/>
                    <a:pt x="1873250" y="3387090"/>
                    <a:pt x="2058670" y="3350260"/>
                  </a:cubicBezTo>
                  <a:cubicBezTo>
                    <a:pt x="2236470" y="3315970"/>
                    <a:pt x="2411730" y="3327400"/>
                    <a:pt x="2586990" y="3249930"/>
                  </a:cubicBezTo>
                  <a:cubicBezTo>
                    <a:pt x="2628900" y="3266440"/>
                    <a:pt x="2661920" y="3234690"/>
                    <a:pt x="2701290" y="3223260"/>
                  </a:cubicBezTo>
                  <a:cubicBezTo>
                    <a:pt x="2907030" y="3161030"/>
                    <a:pt x="3168650" y="3111500"/>
                    <a:pt x="3371850" y="3094990"/>
                  </a:cubicBezTo>
                  <a:cubicBezTo>
                    <a:pt x="3407410" y="3092450"/>
                    <a:pt x="3448050" y="3072130"/>
                    <a:pt x="3464560" y="3060700"/>
                  </a:cubicBezTo>
                  <a:cubicBezTo>
                    <a:pt x="3530600" y="3070860"/>
                    <a:pt x="3644900" y="3027680"/>
                    <a:pt x="3704590" y="3011170"/>
                  </a:cubicBezTo>
                  <a:cubicBezTo>
                    <a:pt x="3702050" y="2999740"/>
                    <a:pt x="3691890" y="2987040"/>
                    <a:pt x="3703320" y="2980690"/>
                  </a:cubicBezTo>
                  <a:cubicBezTo>
                    <a:pt x="3785870" y="2961640"/>
                    <a:pt x="3902710" y="2941320"/>
                    <a:pt x="3978910" y="2895600"/>
                  </a:cubicBezTo>
                  <a:cubicBezTo>
                    <a:pt x="3968750" y="2890520"/>
                    <a:pt x="3947160" y="2904490"/>
                    <a:pt x="3945890" y="2884170"/>
                  </a:cubicBezTo>
                  <a:cubicBezTo>
                    <a:pt x="4018280" y="2866390"/>
                    <a:pt x="4107180" y="2858770"/>
                    <a:pt x="4175760" y="2830830"/>
                  </a:cubicBezTo>
                  <a:cubicBezTo>
                    <a:pt x="4161790" y="2828290"/>
                    <a:pt x="4146550" y="2828290"/>
                    <a:pt x="4133850" y="2821940"/>
                  </a:cubicBezTo>
                  <a:cubicBezTo>
                    <a:pt x="4218940" y="2757170"/>
                    <a:pt x="4254500" y="2725420"/>
                    <a:pt x="4371340" y="2711450"/>
                  </a:cubicBezTo>
                  <a:cubicBezTo>
                    <a:pt x="4362450" y="2673350"/>
                    <a:pt x="4389120" y="2649221"/>
                    <a:pt x="4448810" y="2635250"/>
                  </a:cubicBezTo>
                  <a:cubicBezTo>
                    <a:pt x="4465320" y="2612390"/>
                    <a:pt x="4414520" y="2621280"/>
                    <a:pt x="4433570" y="2593340"/>
                  </a:cubicBezTo>
                  <a:cubicBezTo>
                    <a:pt x="4645660" y="2565400"/>
                    <a:pt x="4704080" y="2374900"/>
                    <a:pt x="4801870" y="2268220"/>
                  </a:cubicBezTo>
                  <a:cubicBezTo>
                    <a:pt x="4805680" y="2264410"/>
                    <a:pt x="4822190" y="2254250"/>
                    <a:pt x="4824730" y="2251710"/>
                  </a:cubicBezTo>
                  <a:cubicBezTo>
                    <a:pt x="4959350" y="2170430"/>
                    <a:pt x="5125720" y="2159000"/>
                    <a:pt x="5228590" y="2047240"/>
                  </a:cubicBezTo>
                  <a:cubicBezTo>
                    <a:pt x="5267960" y="1962150"/>
                    <a:pt x="5372100" y="1854200"/>
                    <a:pt x="5256530" y="1784350"/>
                  </a:cubicBezTo>
                  <a:cubicBezTo>
                    <a:pt x="5269230" y="1766570"/>
                    <a:pt x="5262880" y="1742440"/>
                    <a:pt x="5250180" y="1715770"/>
                  </a:cubicBezTo>
                  <a:cubicBezTo>
                    <a:pt x="5198110" y="1729740"/>
                    <a:pt x="4958080" y="1682750"/>
                    <a:pt x="4904740" y="1661160"/>
                  </a:cubicBezTo>
                  <a:cubicBezTo>
                    <a:pt x="4916170" y="1634490"/>
                    <a:pt x="4892040" y="1607820"/>
                    <a:pt x="4898390" y="1592580"/>
                  </a:cubicBezTo>
                  <a:cubicBezTo>
                    <a:pt x="4947920" y="1590040"/>
                    <a:pt x="4961890" y="1570990"/>
                    <a:pt x="4991100" y="1559560"/>
                  </a:cubicBezTo>
                  <a:close/>
                </a:path>
              </a:pathLst>
            </a:custGeom>
            <a:blipFill>
              <a:blip r:embed="rId2"/>
              <a:stretch>
                <a:fillRect l="-23" t="-6737" b="-6749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7247437" y="5092176"/>
            <a:ext cx="4494328" cy="15968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0932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0932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   </a:t>
            </a:r>
          </a:p>
          <a:p>
            <a:pPr marL="0" marR="0" lvl="0" indent="0" algn="just" defTabSz="910932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аука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сфера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производства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новых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знаний</a:t>
            </a:r>
            <a:endParaRPr kumimoji="0" lang="en-US" sz="1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0932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881" y="-1599796"/>
            <a:ext cx="3503221" cy="8748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219793" y="2594509"/>
            <a:ext cx="4621715" cy="1933315"/>
            <a:chOff x="1" y="-76200"/>
            <a:chExt cx="9851270" cy="2749603"/>
          </a:xfrm>
        </p:grpSpPr>
        <p:sp>
          <p:nvSpPr>
            <p:cNvPr id="5" name="TextBox 5"/>
            <p:cNvSpPr txBox="1"/>
            <p:nvPr/>
          </p:nvSpPr>
          <p:spPr>
            <a:xfrm>
              <a:off x="1455984" y="2211359"/>
              <a:ext cx="8395287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0932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" y="-76200"/>
              <a:ext cx="7083226" cy="21789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09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Обучение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endPara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l" defTabSz="9109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как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исследование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2332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744004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937664" y="5545777"/>
            <a:ext cx="5902037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08" tIns="45718" rIns="91308" bIns="45718" rtlCol="0" anchor="ctr"/>
          <a:lstStyle/>
          <a:p>
            <a:pPr marL="0" marR="0" lvl="0" indent="0" algn="ctr" defTabSz="9111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849548" y="1959866"/>
            <a:ext cx="7870581" cy="324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1136" rtl="0" eaLnBrk="1" fontAlgn="auto" latinLnBrk="0" hangingPunct="1">
              <a:lnSpc>
                <a:spcPts val="251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rriweather"/>
                <a:ea typeface="+mn-ea"/>
                <a:cs typeface="+mn-cs"/>
              </a:rPr>
              <a:t> 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t="2124" b="2124"/>
          <a:stretch>
            <a:fillRect/>
          </a:stretch>
        </p:blipFill>
        <p:spPr>
          <a:xfrm>
            <a:off x="5174115" y="1479515"/>
            <a:ext cx="5532249" cy="1610625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622149" y="2774610"/>
            <a:ext cx="7267699" cy="39241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1136" rtl="0" eaLnBrk="1" fontAlgn="auto" latinLnBrk="0" hangingPunct="1">
              <a:lnSpc>
                <a:spcPts val="3316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136" rtl="0" eaLnBrk="1" fontAlgn="auto" latinLnBrk="0" hangingPunct="1">
              <a:lnSpc>
                <a:spcPts val="2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   </a:t>
            </a:r>
          </a:p>
          <a:p>
            <a:pPr marL="0" marR="0" lvl="0" indent="0" algn="l" defTabSz="911136" rtl="0" eaLnBrk="1" fontAlgn="auto" latinLnBrk="0" hangingPunct="1">
              <a:lnSpc>
                <a:spcPts val="2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26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just" defTabSz="911136" rtl="0" eaLnBrk="1" fontAlgn="auto" latinLnBrk="0" hangingPunct="1">
              <a:lnSpc>
                <a:spcPts val="19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звлечь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нечто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«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</a:t>
            </a:r>
            <a:r>
              <a:rPr kumimoji="0" lang="ru-RU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следа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»,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восстановить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некоторый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порядок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вещей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ru-RU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обнаружить связь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</a:t>
            </a:r>
            <a:r>
              <a:rPr kumimoji="0" lang="ru-RU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закономерност</a:t>
            </a:r>
            <a:r>
              <a:rPr kumimoji="0" lang="ru-RU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ь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косвенным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признакам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в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конкретных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проявлениях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объяснить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открыть</a:t>
            </a:r>
            <a:r>
              <a:rPr kumimoji="0" lang="ru-RU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n-US" sz="1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1136" rtl="0" eaLnBrk="1" fontAlgn="auto" latinLnBrk="0" hangingPunct="1">
              <a:lnSpc>
                <a:spcPts val="19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1136" rtl="0" eaLnBrk="1" fontAlgn="auto" latinLnBrk="0" hangingPunct="1">
              <a:lnSpc>
                <a:spcPts val="19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1136" rtl="0" eaLnBrk="1" fontAlgn="auto" latinLnBrk="0" hangingPunct="1">
              <a:lnSpc>
                <a:spcPts val="19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ешение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познавательной</a:t>
            </a: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задачи</a:t>
            </a:r>
            <a:endParaRPr kumimoji="0" lang="ru-RU" sz="1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1136" rtl="0" eaLnBrk="1" fontAlgn="auto" latinLnBrk="0" hangingPunct="1">
              <a:lnSpc>
                <a:spcPts val="19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1136" rtl="0" eaLnBrk="1" fontAlgn="auto" latinLnBrk="0" hangingPunct="1">
              <a:lnSpc>
                <a:spcPts val="19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 </a:t>
            </a:r>
          </a:p>
          <a:p>
            <a:pPr marL="0" marR="0" lvl="0" indent="0" algn="just" defTabSz="911136" rtl="0" eaLnBrk="1" fontAlgn="auto" latinLnBrk="0" hangingPunct="1">
              <a:lnSpc>
                <a:spcPts val="19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	Факт – вопрос – гипотеза – доказательство -вывод</a:t>
            </a:r>
            <a:endParaRPr kumimoji="0" lang="en-US" sz="1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1136" rtl="0" eaLnBrk="1" fontAlgn="auto" latinLnBrk="0" hangingPunct="1">
              <a:lnSpc>
                <a:spcPts val="19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</a:t>
            </a:r>
            <a:endParaRPr kumimoji="0" lang="en-US" sz="1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136" rtl="0" eaLnBrk="1" fontAlgn="auto" latinLnBrk="0" hangingPunct="1">
              <a:lnSpc>
                <a:spcPts val="3316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07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22256" y="479209"/>
            <a:ext cx="7217551" cy="677104"/>
          </a:xfrm>
          <a:prstGeom prst="rect">
            <a:avLst/>
          </a:prstGeom>
        </p:spPr>
        <p:txBody>
          <a:bodyPr wrap="square" lIns="91308" tIns="45718" rIns="91308" bIns="45718">
            <a:spAutoFit/>
          </a:bodyPr>
          <a:lstStyle/>
          <a:p>
            <a:pPr marL="0" marR="0" lvl="0" indent="0" algn="l" defTabSz="9111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Безусловный (ориентировочный) рефлекс, названный И. П. Павловым рефлексом «что такое?» (реакция на новое)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882" y="-1599796"/>
            <a:ext cx="4548251" cy="8748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Group 3"/>
          <p:cNvGrpSpPr/>
          <p:nvPr/>
        </p:nvGrpSpPr>
        <p:grpSpPr>
          <a:xfrm>
            <a:off x="706681" y="2432135"/>
            <a:ext cx="4621715" cy="1933315"/>
            <a:chOff x="1" y="-76200"/>
            <a:chExt cx="9851270" cy="2749603"/>
          </a:xfrm>
        </p:grpSpPr>
        <p:sp>
          <p:nvSpPr>
            <p:cNvPr id="13" name="TextBox 5"/>
            <p:cNvSpPr txBox="1"/>
            <p:nvPr/>
          </p:nvSpPr>
          <p:spPr>
            <a:xfrm>
              <a:off x="1455984" y="2211359"/>
              <a:ext cx="8395287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136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14" name="TextBox 4"/>
            <p:cNvSpPr txBox="1"/>
            <p:nvPr/>
          </p:nvSpPr>
          <p:spPr>
            <a:xfrm>
              <a:off x="1" y="-76200"/>
              <a:ext cx="7083226" cy="21789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11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Что такое </a:t>
              </a:r>
            </a:p>
            <a:p>
              <a:pPr marL="0" marR="0" lvl="0" indent="0" algn="l" defTabSz="9111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исследование?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2536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352020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Общая схема научного исследования:</a:t>
            </a:r>
            <a:br>
              <a:rPr lang="ru-RU" sz="28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28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38282" y="5286388"/>
            <a:ext cx="8472518" cy="1285884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  <a:p>
            <a:pPr>
              <a:buNone/>
            </a:pPr>
            <a:r>
              <a:rPr lang="ru-RU" sz="4800" i="1" dirty="0"/>
              <a:t>Содержание научного познания – величина переменная, а метод – постоянен</a:t>
            </a:r>
            <a:r>
              <a:rPr lang="ru-RU" sz="4800" dirty="0"/>
              <a:t>.</a:t>
            </a:r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2024034" y="1000108"/>
          <a:ext cx="8286808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>
            <a:extLst>
              <a:ext uri="{FF2B5EF4-FFF2-40B4-BE49-F238E27FC236}">
                <a16:creationId xmlns:a16="http://schemas.microsoft.com/office/drawing/2014/main" id="{65D596BC-46CA-88A0-1555-38C7F784C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" y="-1037273"/>
            <a:ext cx="2484459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249933" y="1262832"/>
            <a:ext cx="1822563" cy="2238081"/>
            <a:chOff x="-1455984" y="1220119"/>
            <a:chExt cx="11307255" cy="3183043"/>
          </a:xfrm>
        </p:grpSpPr>
        <p:sp>
          <p:nvSpPr>
            <p:cNvPr id="4" name="TextBox 4"/>
            <p:cNvSpPr txBox="1"/>
            <p:nvPr/>
          </p:nvSpPr>
          <p:spPr>
            <a:xfrm>
              <a:off x="-1455984" y="2761690"/>
              <a:ext cx="11307255" cy="16414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видеть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проблемы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78" y="1220119"/>
              <a:ext cx="8395293" cy="4620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699563" y="529628"/>
            <a:ext cx="11823615" cy="5150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1363" rtl="0" eaLnBrk="1" fontAlgn="auto" latinLnBrk="0" hangingPunct="1">
              <a:lnSpc>
                <a:spcPts val="350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25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235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problema</a:t>
            </a:r>
            <a:r>
              <a:rPr kumimoji="0" lang="en-US" sz="20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en-US" sz="2000" b="0" i="0" u="none" strike="noStrike" kern="1200" cap="none" spc="235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</a:t>
            </a:r>
            <a:r>
              <a:rPr kumimoji="0" lang="en-US" sz="20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235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древнегреческого</a:t>
            </a:r>
            <a:r>
              <a:rPr kumimoji="0" lang="en-US" sz="20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 - </a:t>
            </a:r>
            <a:r>
              <a:rPr kumimoji="0" lang="en-US" sz="2000" b="0" i="0" u="none" strike="noStrike" kern="1200" cap="none" spc="235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задача</a:t>
            </a:r>
            <a:r>
              <a:rPr kumimoji="0" lang="en-US" sz="20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235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преграда</a:t>
            </a:r>
            <a:r>
              <a:rPr kumimoji="0" lang="en-US" sz="20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235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трудность</a:t>
            </a:r>
            <a:r>
              <a:rPr kumimoji="0" lang="en-US" sz="20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endParaRPr kumimoji="0" lang="ru-RU" sz="2000" b="0" i="0" u="none" strike="noStrike" kern="1200" cap="none" spc="23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235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неопределенность</a:t>
            </a:r>
            <a:r>
              <a:rPr kumimoji="0" lang="en-US" sz="20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235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дефицит</a:t>
            </a:r>
            <a:r>
              <a:rPr kumimoji="0" lang="en-US" sz="20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235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знаний</a:t>
            </a:r>
            <a:endParaRPr kumimoji="0" lang="en-US" sz="2000" b="0" i="0" u="none" strike="noStrike" kern="1200" cap="none" spc="23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23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23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23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•</a:t>
            </a:r>
            <a:r>
              <a:rPr kumimoji="0" lang="en-US" sz="2000" b="0" i="0" u="none" strike="noStrike" kern="1200" cap="none" spc="235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вопрос</a:t>
            </a:r>
            <a:r>
              <a:rPr kumimoji="0" lang="ru-RU" sz="20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en-US" sz="2000" b="0" i="0" u="none" strike="noStrike" kern="1200" cap="none" spc="23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Почему зимой холодно?</a:t>
            </a:r>
            <a:endParaRPr kumimoji="0" lang="en-US" sz="1900" b="1" i="0" u="none" strike="noStrike" kern="1200" cap="none" spc="23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•</a:t>
            </a:r>
            <a:r>
              <a:rPr kumimoji="0" lang="en-US" sz="2000" b="0" i="0" u="none" strike="noStrike" kern="1200" cap="none" spc="235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противоречие</a:t>
            </a:r>
            <a:r>
              <a:rPr kumimoji="0" lang="ru-RU" sz="20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en-US" sz="2000" b="0" i="0" u="none" strike="noStrike" kern="1200" cap="none" spc="23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Почему железная иголка тонет, </a:t>
            </a:r>
          </a:p>
          <a:p>
            <a:pPr marL="0" marR="0" lvl="0" indent="0" algn="l" defTabSz="911363" rtl="0" eaLnBrk="1" fontAlgn="auto" latinLnBrk="0" hangingPunct="1">
              <a:lnSpc>
                <a:spcPts val="25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 железные корабли – нет?</a:t>
            </a:r>
            <a:endParaRPr kumimoji="0" lang="en-US" sz="1900" b="1" i="0" u="none" strike="noStrike" kern="1200" cap="none" spc="23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2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•</a:t>
            </a:r>
            <a:r>
              <a:rPr kumimoji="0" lang="en-US" sz="2000" b="0" i="0" u="none" strike="noStrike" kern="1200" cap="none" spc="235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парадокс</a:t>
            </a:r>
            <a:r>
              <a:rPr kumimoji="0" lang="ru-RU" sz="20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  <a:p>
            <a:pPr marL="0" marR="0" lvl="0" indent="0" algn="l" defTabSz="914218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Способно ли всемогущее существо </a:t>
            </a:r>
          </a:p>
          <a:p>
            <a:pPr marL="0" marR="0" lvl="0" indent="0" algn="l" defTabSz="914218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создать что-либо, что может ограничить его всемогущество?</a:t>
            </a:r>
          </a:p>
          <a:p>
            <a:pPr marL="0" marR="0" lvl="0" indent="0" algn="l" defTabSz="914218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Парадокс лжеца</a:t>
            </a:r>
          </a:p>
          <a:p>
            <a:pPr marL="0" marR="0" lvl="0" indent="0" algn="l" defTabSz="911363" rtl="0" eaLnBrk="1" fontAlgn="auto" latinLnBrk="0" hangingPunct="1">
              <a:lnSpc>
                <a:spcPts val="252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1" i="0" u="none" strike="noStrike" kern="1200" cap="none" spc="23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74999" y="1679903"/>
            <a:ext cx="2158295" cy="153433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014859" y="5076014"/>
            <a:ext cx="2519800" cy="151476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014914" y="3055435"/>
            <a:ext cx="2770305" cy="120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17029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>
            <a:extLst>
              <a:ext uri="{FF2B5EF4-FFF2-40B4-BE49-F238E27FC236}">
                <a16:creationId xmlns:a16="http://schemas.microsoft.com/office/drawing/2014/main" id="{65D596BC-46CA-88A0-1555-38C7F784C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" y="-1037273"/>
            <a:ext cx="2484459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249933" y="1262832"/>
            <a:ext cx="1822563" cy="2238081"/>
            <a:chOff x="-1455984" y="1220119"/>
            <a:chExt cx="11307255" cy="3183043"/>
          </a:xfrm>
        </p:grpSpPr>
        <p:sp>
          <p:nvSpPr>
            <p:cNvPr id="4" name="TextBox 4"/>
            <p:cNvSpPr txBox="1"/>
            <p:nvPr/>
          </p:nvSpPr>
          <p:spPr>
            <a:xfrm>
              <a:off x="-1455984" y="2761690"/>
              <a:ext cx="11307255" cy="16414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видеть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проблемы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78" y="1220119"/>
              <a:ext cx="8395293" cy="4620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pic>
        <p:nvPicPr>
          <p:cNvPr id="2" name="Picture 3">
            <a:extLst>
              <a:ext uri="{FF2B5EF4-FFF2-40B4-BE49-F238E27FC236}">
                <a16:creationId xmlns:a16="http://schemas.microsoft.com/office/drawing/2014/main" id="{4BFB3C64-B431-DA07-C2AE-574818538A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203852" y="1036349"/>
            <a:ext cx="8762815" cy="4929083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637884" y="288003"/>
          <a:ext cx="2207327" cy="3537467"/>
        </p:xfrm>
        <a:graphic>
          <a:graphicData uri="http://schemas.openxmlformats.org/drawingml/2006/table">
            <a:tbl>
              <a:tblPr/>
              <a:tblGrid>
                <a:gridCol w="2207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1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Вопросы</a:t>
                      </a:r>
                      <a:endParaRPr lang="ru-RU" sz="1500" b="0" i="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Как?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Что?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Где?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Почему?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Сколько?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Откуда?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Какой?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Зачем?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Каким образом?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Какая взаимосвязь?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115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чего состоит?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3655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Каково назначение?</a:t>
                      </a:r>
                    </a:p>
                  </a:txBody>
                  <a:tcPr marL="21275" marR="21275" marT="21275" marB="212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533383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>
            <a:extLst>
              <a:ext uri="{FF2B5EF4-FFF2-40B4-BE49-F238E27FC236}">
                <a16:creationId xmlns:a16="http://schemas.microsoft.com/office/drawing/2014/main" id="{65D596BC-46CA-88A0-1555-38C7F784C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628" y="-1037273"/>
            <a:ext cx="3069047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484617" y="1262832"/>
            <a:ext cx="1822563" cy="2238081"/>
            <a:chOff x="-1455984" y="1220119"/>
            <a:chExt cx="11307255" cy="3183043"/>
          </a:xfrm>
        </p:grpSpPr>
        <p:sp>
          <p:nvSpPr>
            <p:cNvPr id="4" name="TextBox 4"/>
            <p:cNvSpPr txBox="1"/>
            <p:nvPr/>
          </p:nvSpPr>
          <p:spPr>
            <a:xfrm>
              <a:off x="-1455984" y="2761690"/>
              <a:ext cx="11307255" cy="16414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видеть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проблемы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78" y="1220119"/>
              <a:ext cx="8395293" cy="4620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pic>
        <p:nvPicPr>
          <p:cNvPr id="6" name="Picture 3">
            <a:extLst>
              <a:ext uri="{FF2B5EF4-FFF2-40B4-BE49-F238E27FC236}">
                <a16:creationId xmlns:a16="http://schemas.microsoft.com/office/drawing/2014/main" id="{8D0197A8-B6B8-D5C1-E1B1-CFF3338FD8C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59"/>
          <a:stretch>
            <a:fillRect/>
          </a:stretch>
        </p:blipFill>
        <p:spPr>
          <a:xfrm>
            <a:off x="2938495" y="1423079"/>
            <a:ext cx="8354681" cy="406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012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/>
          <p:cNvPicPr>
            <a:picLocks noChangeAspect="1" noChangeArrowheads="1"/>
          </p:cNvPicPr>
          <p:nvPr/>
        </p:nvPicPr>
        <p:blipFill>
          <a:blip r:embed="rId2" cstate="print"/>
          <a:srcRect l="28564" t="23456" r="23828" b="12500"/>
          <a:stretch>
            <a:fillRect/>
          </a:stretch>
        </p:blipFill>
        <p:spPr bwMode="auto">
          <a:xfrm>
            <a:off x="5374849" y="1292231"/>
            <a:ext cx="607223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6706" t="23044" r="49075" b="23290"/>
          <a:stretch>
            <a:fillRect/>
          </a:stretch>
        </p:blipFill>
        <p:spPr bwMode="auto">
          <a:xfrm>
            <a:off x="566195" y="1616136"/>
            <a:ext cx="4342689" cy="3990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CCA06F7-A616-EDD5-3FF4-AB33BCBFD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195" y="310733"/>
            <a:ext cx="2759242" cy="114300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solidFill>
                  <a:srgbClr val="1A444A"/>
                </a:solidFill>
                <a:latin typeface="+mn-lt"/>
                <a:cs typeface="Times New Roman"/>
              </a:rPr>
              <a:t>Новые периоды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54D3CEB-C81D-F071-AD4D-6911756B0D4A}"/>
              </a:ext>
            </a:extLst>
          </p:cNvPr>
          <p:cNvSpPr txBox="1">
            <a:spLocks/>
          </p:cNvSpPr>
          <p:nvPr/>
        </p:nvSpPr>
        <p:spPr>
          <a:xfrm>
            <a:off x="6082932" y="207923"/>
            <a:ext cx="275924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 panose="020F0502020204030204"/>
                <a:ea typeface="+mj-ea"/>
                <a:cs typeface="Times New Roman"/>
              </a:rPr>
              <a:t>Новые технологии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>
            <a:extLst>
              <a:ext uri="{FF2B5EF4-FFF2-40B4-BE49-F238E27FC236}">
                <a16:creationId xmlns:a16="http://schemas.microsoft.com/office/drawing/2014/main" id="{65D596BC-46CA-88A0-1555-38C7F784C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" y="-1037273"/>
            <a:ext cx="2838155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484617" y="1425272"/>
            <a:ext cx="1822563" cy="2238081"/>
            <a:chOff x="-1455984" y="1220119"/>
            <a:chExt cx="11307255" cy="3183043"/>
          </a:xfrm>
        </p:grpSpPr>
        <p:sp>
          <p:nvSpPr>
            <p:cNvPr id="4" name="TextBox 4"/>
            <p:cNvSpPr txBox="1"/>
            <p:nvPr/>
          </p:nvSpPr>
          <p:spPr>
            <a:xfrm>
              <a:off x="-1455984" y="2761690"/>
              <a:ext cx="11307255" cy="16414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видеть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проблемы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78" y="1220119"/>
              <a:ext cx="8395293" cy="4620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pic>
        <p:nvPicPr>
          <p:cNvPr id="2" name="Picture 3">
            <a:extLst>
              <a:ext uri="{FF2B5EF4-FFF2-40B4-BE49-F238E27FC236}">
                <a16:creationId xmlns:a16="http://schemas.microsoft.com/office/drawing/2014/main" id="{2E91F6F8-3427-184D-F6E9-C3B709FF13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107898" y="1697827"/>
            <a:ext cx="6852521" cy="346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9897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0DC5BF1D-EC8E-92E1-ED82-520ADB1FB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" y="-1037273"/>
            <a:ext cx="3080825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323667" y="2588336"/>
            <a:ext cx="2532185" cy="1236351"/>
            <a:chOff x="0" y="-76200"/>
            <a:chExt cx="12759374" cy="1758363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2759374" cy="11087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наблюдать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642970" y="1220120"/>
              <a:ext cx="9473441" cy="4620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285847" y="724047"/>
            <a:ext cx="8228404" cy="42599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1363" rtl="0" eaLnBrk="1" fontAlgn="auto" latinLnBrk="0" hangingPunct="1">
              <a:lnSpc>
                <a:spcPts val="220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аблюдение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сплав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внимания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и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мышления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аблюдение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как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аналитическая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процедура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аблюдение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способность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сосредоточиться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замечать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детали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особенности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бъект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(Что?)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редмет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(Что в объекте нас будет интересовать?)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етод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помощью чего? Как?) -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оборудование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услови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время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границы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пособ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фиксации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дневники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наблюдений</a:t>
            </a:r>
            <a:r>
              <a:rPr kumimoji="0" lang="ru-RU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Наблюдение за китами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194" name="Picture 2" descr="Fotos de Borboleta infantil, Imagens de Borboleta infantil sem royalties |  Depositphot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989" y="4156431"/>
            <a:ext cx="3746403" cy="249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20416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>
            <a:extLst>
              <a:ext uri="{FF2B5EF4-FFF2-40B4-BE49-F238E27FC236}">
                <a16:creationId xmlns:a16="http://schemas.microsoft.com/office/drawing/2014/main" id="{E944E782-7EB9-2D6D-C23B-89AF3B748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" y="-1037273"/>
            <a:ext cx="3432354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4"/>
          <p:cNvGrpSpPr/>
          <p:nvPr/>
        </p:nvGrpSpPr>
        <p:grpSpPr>
          <a:xfrm>
            <a:off x="242213" y="1959816"/>
            <a:ext cx="2216457" cy="1963191"/>
            <a:chOff x="-1237425" y="2211358"/>
            <a:chExt cx="11307255" cy="2792096"/>
          </a:xfrm>
        </p:grpSpPr>
        <p:sp>
          <p:nvSpPr>
            <p:cNvPr id="5" name="TextBox 5"/>
            <p:cNvSpPr txBox="1"/>
            <p:nvPr/>
          </p:nvSpPr>
          <p:spPr>
            <a:xfrm>
              <a:off x="-1237425" y="2824545"/>
              <a:ext cx="11307255" cy="2178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измерять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1363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455990" y="2211358"/>
              <a:ext cx="8395285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  <a:endPara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rriweather"/>
                <a:ea typeface="+mn-ea"/>
                <a:cs typeface="+mn-cs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550772" y="14"/>
            <a:ext cx="5632751" cy="72071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1363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   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измерения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сравнение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94593" marR="0" lvl="1" indent="-19743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мера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длина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время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масса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,…)</a:t>
            </a:r>
          </a:p>
          <a:p>
            <a:pPr marL="394593" marR="0" lvl="1" indent="-19743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прибор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инструмент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оборудование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394593" marR="0" lvl="1" indent="-19743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етод</a:t>
            </a:r>
            <a:r>
              <a:rPr kumimoji="0" lang="ru-RU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(процедура измерения)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борудование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рулетка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песочные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часы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термометр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линза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барометр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емкости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весы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Точность измерения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(Рулеткой или линейкой измерить длину школьной дорожки?).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Прямые и косвенные измерения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(толщина одной страницы книги. Толщина шелковой нити. (измерить объем линейкой (нет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пурки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Погрешность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Задание: измерить чувство страха, лень, глупость, …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2" r="15824"/>
          <a:stretch/>
        </p:blipFill>
        <p:spPr bwMode="auto">
          <a:xfrm>
            <a:off x="9006731" y="2284651"/>
            <a:ext cx="2975591" cy="3371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238A66F-2D8D-F605-78A2-4F0B838972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213" y="3923007"/>
            <a:ext cx="2975592" cy="213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95205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E8DA29D3-A144-5B35-9A74-23B21D9A0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" y="-1037273"/>
            <a:ext cx="2602523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305216" y="2334053"/>
            <a:ext cx="1913205" cy="1236351"/>
            <a:chOff x="0" y="-76200"/>
            <a:chExt cx="12759374" cy="1758362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2759374" cy="16630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ставить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гипотезы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642975" y="1220119"/>
              <a:ext cx="9473442" cy="4620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111360" y="154000"/>
            <a:ext cx="8851503" cy="65659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1363" rtl="0" eaLnBrk="1" fontAlgn="auto" latinLnBrk="0" hangingPunct="1">
              <a:lnSpc>
                <a:spcPts val="220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Гипотеза – сплав логики и интуиции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ипотеза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предположение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вероятностное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знание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еще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доказанное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логически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и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подтвержденное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опытом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ипотеза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лат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нypothesis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основание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суждение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о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закономерной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связи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явлений,стихия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мысленной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игры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риски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шаг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неизведанное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23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	</a:t>
            </a:r>
            <a:r>
              <a:rPr kumimoji="0" lang="en-US" sz="2400" b="0" i="0" u="none" strike="noStrike" kern="1200" cap="none" spc="23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ПОЧЕМУ ДРАКОНЫ ЕДЯТ БОГАТЫРЕЙ?</a:t>
            </a: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бывает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истинных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или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ложных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гипотез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1826" marR="0" lvl="8" indent="-341826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допустим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….</a:t>
            </a:r>
          </a:p>
          <a:p>
            <a:pPr marL="341826" marR="0" lvl="8" indent="-341826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возможно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</a:t>
            </a:r>
          </a:p>
          <a:p>
            <a:pPr marL="341826" marR="0" lvl="8" indent="-341826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предположим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….</a:t>
            </a:r>
          </a:p>
          <a:p>
            <a:pPr marL="341826" marR="0" lvl="8" indent="-341826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</a:t>
            </a:r>
          </a:p>
          <a:p>
            <a:pPr marL="341826" marR="0" lvl="8" indent="-341826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вероятно,что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…. </a:t>
            </a:r>
          </a:p>
          <a:p>
            <a:pPr marL="341826" marR="0" lvl="8" indent="-341826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может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быть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1826" marR="0" lvl="8" indent="-341826" algn="l" defTabSz="911363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…,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</a:t>
            </a:r>
          </a:p>
          <a:p>
            <a:pPr marL="0" marR="0" lvl="0" indent="0" algn="l" defTabSz="911363" rtl="0" eaLnBrk="1" fontAlgn="auto" latinLnBrk="0" hangingPunct="1">
              <a:lnSpc>
                <a:spcPts val="220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215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</p:txBody>
      </p:sp>
      <p:pic>
        <p:nvPicPr>
          <p:cNvPr id="9" name="Picture 7">
            <a:extLst>
              <a:ext uri="{FF2B5EF4-FFF2-40B4-BE49-F238E27FC236}">
                <a16:creationId xmlns:a16="http://schemas.microsoft.com/office/drawing/2014/main" id="{2E7E4F40-5D61-C9BC-B7E3-62629A63D2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504987" y="4417399"/>
            <a:ext cx="5457911" cy="230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89946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>
            <a:extLst>
              <a:ext uri="{FF2B5EF4-FFF2-40B4-BE49-F238E27FC236}">
                <a16:creationId xmlns:a16="http://schemas.microsoft.com/office/drawing/2014/main" id="{31F54251-8588-F0CE-D7F9-BC43C2F58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" y="-1037273"/>
            <a:ext cx="2912011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300995" y="1959971"/>
            <a:ext cx="2377439" cy="1738651"/>
            <a:chOff x="1642967" y="2211358"/>
            <a:chExt cx="12989966" cy="2472746"/>
          </a:xfrm>
        </p:grpSpPr>
        <p:sp>
          <p:nvSpPr>
            <p:cNvPr id="4" name="TextBox 4"/>
            <p:cNvSpPr txBox="1"/>
            <p:nvPr/>
          </p:nvSpPr>
          <p:spPr>
            <a:xfrm>
              <a:off x="1873563" y="3021016"/>
              <a:ext cx="12759370" cy="16630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определять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понятия</a:t>
              </a: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642967" y="2211358"/>
              <a:ext cx="9473440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778985" y="546982"/>
            <a:ext cx="8112371" cy="4810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1363" rtl="0" eaLnBrk="1" fontAlgn="auto" latinLnBrk="0" hangingPunct="1">
              <a:lnSpc>
                <a:spcPts val="19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23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онятие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это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модель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отражающая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обобщенно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й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форме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предметы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и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явления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4954" marR="0" lvl="1" indent="-172477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определить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 -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указать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что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оно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означает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выявить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основные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признаки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входящие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его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содержание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4954" marR="0" lvl="1" indent="-172477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определить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обозначить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пределы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опред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лить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4954" marR="0" lvl="1" indent="-172477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явное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определение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указывает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непосредственно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специфический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признак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предмета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23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Задание: дайте определение </a:t>
            </a: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23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понятию «хулиган»</a:t>
            </a:r>
            <a:endParaRPr kumimoji="0" lang="en-US" sz="1600" b="0" i="0" u="none" strike="noStrike" kern="1200" cap="none" spc="23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23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19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23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9905" y="3698750"/>
            <a:ext cx="2441275" cy="2593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897663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>
            <a:extLst>
              <a:ext uri="{FF2B5EF4-FFF2-40B4-BE49-F238E27FC236}">
                <a16:creationId xmlns:a16="http://schemas.microsoft.com/office/drawing/2014/main" id="{EEA1C12E-AA19-E753-241A-73F5C5B1C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-1037273"/>
            <a:ext cx="2377440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3" y="1959742"/>
            <a:ext cx="2518116" cy="2272050"/>
            <a:chOff x="-5" y="2211358"/>
            <a:chExt cx="12759374" cy="3231358"/>
          </a:xfrm>
        </p:grpSpPr>
        <p:sp>
          <p:nvSpPr>
            <p:cNvPr id="4" name="TextBox 4"/>
            <p:cNvSpPr txBox="1"/>
            <p:nvPr/>
          </p:nvSpPr>
          <p:spPr>
            <a:xfrm>
              <a:off x="-5" y="3272322"/>
              <a:ext cx="12759374" cy="21703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моделировать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  <a:p>
              <a:pPr marL="0" marR="0" lvl="0" indent="0" algn="ctr" defTabSz="911363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642963" y="2211358"/>
              <a:ext cx="9473444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363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560320" y="1345334"/>
            <a:ext cx="9814560" cy="45029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1363" rtl="0" eaLnBrk="1" fontAlgn="auto" latinLnBrk="0" hangingPunct="1">
              <a:lnSpc>
                <a:spcPts val="19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оделирование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метод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изучения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одного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объекта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(процесса)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помощью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другого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объекта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идеального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модель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идеальный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обобщенный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образ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схема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чертеж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карта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или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прообраз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образец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прототип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объекта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используемый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определенных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условиях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качестве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его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заменителя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действия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мышления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1826" marR="0" lvl="0" indent="-341826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анализ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1826" marR="0" lvl="0" indent="-341826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абстрагирование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1826" marR="0" lvl="0" indent="-341826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деализация</a:t>
            </a:r>
            <a:endParaRPr kumimoji="0" lang="ru-RU" sz="2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1826" marR="0" lvl="0" indent="-341826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1826" marR="0" lvl="0" indent="-341826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1826" marR="0" lvl="0" indent="-341826" algn="l" defTabSz="911363" rtl="0" eaLnBrk="1" fontAlgn="auto" latinLnBrk="0" hangingPunct="1">
              <a:lnSpc>
                <a:spcPts val="23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1363" rtl="0" eaLnBrk="1" fontAlgn="auto" latinLnBrk="0" hangingPunct="1">
              <a:lnSpc>
                <a:spcPts val="19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23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DB8985FD-B3DA-2D52-C151-CFC277A0DE5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550" t="19358" r="12134" b="4622"/>
          <a:stretch>
            <a:fillRect/>
          </a:stretch>
        </p:blipFill>
        <p:spPr>
          <a:xfrm>
            <a:off x="6558661" y="3429141"/>
            <a:ext cx="5633339" cy="334739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5DDA4D-98E3-D96F-5B98-CA4F2777FE27}"/>
              </a:ext>
            </a:extLst>
          </p:cNvPr>
          <p:cNvSpPr txBox="1"/>
          <p:nvPr/>
        </p:nvSpPr>
        <p:spPr>
          <a:xfrm>
            <a:off x="2743200" y="5401994"/>
            <a:ext cx="823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Глобус</a:t>
            </a:r>
          </a:p>
        </p:txBody>
      </p:sp>
    </p:spTree>
    <p:extLst>
      <p:ext uri="{BB962C8B-B14F-4D97-AF65-F5344CB8AC3E}">
        <p14:creationId xmlns:p14="http://schemas.microsoft.com/office/powerpoint/2010/main" val="163133619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>
            <a:extLst>
              <a:ext uri="{FF2B5EF4-FFF2-40B4-BE49-F238E27FC236}">
                <a16:creationId xmlns:a16="http://schemas.microsoft.com/office/drawing/2014/main" id="{DE1ED377-3407-2A19-B5C9-7850F0EBC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302" y="-281389"/>
            <a:ext cx="12987364" cy="1266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-52649" y="-29245"/>
            <a:ext cx="11961913" cy="2113577"/>
            <a:chOff x="-56161" y="-694433"/>
            <a:chExt cx="12759374" cy="3433562"/>
          </a:xfrm>
        </p:grpSpPr>
        <p:sp>
          <p:nvSpPr>
            <p:cNvPr id="4" name="TextBox 4"/>
            <p:cNvSpPr txBox="1"/>
            <p:nvPr/>
          </p:nvSpPr>
          <p:spPr>
            <a:xfrm>
              <a:off x="-56161" y="-694433"/>
              <a:ext cx="12759374" cy="2458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997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моделировать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</a:p>
            <a:p>
              <a:pPr marL="0" marR="0" lvl="0" indent="0" algn="ctr" defTabSz="911997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642966" y="2211362"/>
              <a:ext cx="9473439" cy="5277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1997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444473" y="932845"/>
            <a:ext cx="11747593" cy="32340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1997" rtl="0" eaLnBrk="1" fontAlgn="auto" latinLnBrk="0" hangingPunct="1">
              <a:lnSpc>
                <a:spcPts val="19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01412" marR="0" lvl="1" indent="-150707" algn="l" defTabSz="911997" rtl="0" eaLnBrk="1" fontAlgn="auto" latinLnBrk="0" hangingPunct="1">
              <a:lnSpc>
                <a:spcPts val="2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ПРЕОБРАЗОВАНИЕ РЕАЛЬНОЙ СИТУАЦИИ ДЛЯ ОБНАРУЖЕНИЯ </a:t>
            </a:r>
          </a:p>
          <a:p>
            <a:pPr marL="301412" marR="0" lvl="1" indent="-150707" algn="l" defTabSz="911997" rtl="0" eaLnBrk="1" fontAlgn="auto" latinLnBrk="0" hangingPunct="1">
              <a:lnSpc>
                <a:spcPts val="2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ВСЕОБЩЕГО ОТНОШЕНИЯ (СВЯЗЬ, СВОЙСТВА) - УГОЛ</a:t>
            </a:r>
          </a:p>
          <a:p>
            <a:pPr marL="301412" marR="0" lvl="1" indent="-150707" algn="l" defTabSz="911997" rtl="0" eaLnBrk="1" fontAlgn="auto" latinLnBrk="0" hangingPunct="1">
              <a:lnSpc>
                <a:spcPts val="2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НАКЛОНА ИЛИ ПЛОЩАДЬ ОПОРЫ ИЛИ…)</a:t>
            </a:r>
          </a:p>
          <a:p>
            <a:pPr marL="301412" marR="0" lvl="1" indent="-150707" algn="l" defTabSz="911997" rtl="0" eaLnBrk="1" fontAlgn="auto" latinLnBrk="0" hangingPunct="1">
              <a:lnSpc>
                <a:spcPts val="2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МОДЕЛИРОВАНИЕ ВЫДЕЛЕННОГО ОТНОШЕНИЯ В ПРЕДМЕТНОЙ, ГРАФИЧЕСКОЙ ИЛИ ЗНАКОВОЙ ФОРМЕ</a:t>
            </a:r>
          </a:p>
          <a:p>
            <a:pPr marL="301412" marR="0" lvl="1" indent="-150707" algn="l" defTabSz="911997" rtl="0" eaLnBrk="1" fontAlgn="auto" latinLnBrk="0" hangingPunct="1">
              <a:lnSpc>
                <a:spcPts val="2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ПРЕОБРАЗОВАНИЕ МОДЕЛИ (ОТНОШЕНИЯ) ДЛЯ ЕГО ИЗУЧЕНИЯ В ЧИСТОМ ВИДЕ</a:t>
            </a:r>
          </a:p>
          <a:p>
            <a:pPr marL="301412" marR="0" lvl="1" indent="-150707" algn="l" defTabSz="911997" rtl="0" eaLnBrk="1" fontAlgn="auto" latinLnBrk="0" hangingPunct="1">
              <a:lnSpc>
                <a:spcPts val="2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ВЫДЕЛЕНИЕ И ПОСТРОЕНИЕ СЕРИИ ЧАСТНЫХ ЗАДАЧ, РЕШАЕМЫХ НАЙДЕННЫМ СПОСОБОМ (ОТНОШЕНИЕМ)</a:t>
            </a:r>
          </a:p>
          <a:p>
            <a:pPr marL="301412" marR="0" lvl="1" indent="-150707" algn="l" defTabSz="911997" rtl="0" eaLnBrk="1" fontAlgn="auto" latinLnBrk="0" hangingPunct="1">
              <a:lnSpc>
                <a:spcPts val="2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КОНТРОЛЬ ДЕЙСТВИЙ </a:t>
            </a:r>
          </a:p>
          <a:p>
            <a:pPr marL="301412" marR="0" lvl="1" indent="-150707" algn="l" defTabSz="911997" rtl="0" eaLnBrk="1" fontAlgn="auto" latinLnBrk="0" hangingPunct="1">
              <a:lnSpc>
                <a:spcPts val="2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500" b="0" i="0" u="none" strike="noStrike" kern="1200" cap="none" spc="20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ОЦЕНКА УСВОЕНИЯ НАЙДЕННОГО ОБЩЕГО СПОСОБА</a:t>
            </a:r>
          </a:p>
          <a:p>
            <a:pPr marL="0" marR="0" lvl="0" indent="0" algn="l" defTabSz="911997" rtl="0" eaLnBrk="1" fontAlgn="auto" latinLnBrk="0" hangingPunct="1">
              <a:lnSpc>
                <a:spcPts val="194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20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l="9271" r="9271"/>
          <a:stretch>
            <a:fillRect/>
          </a:stretch>
        </p:blipFill>
        <p:spPr>
          <a:xfrm>
            <a:off x="235695" y="4142286"/>
            <a:ext cx="2347548" cy="168881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 l="6480" r="6480"/>
          <a:stretch>
            <a:fillRect/>
          </a:stretch>
        </p:blipFill>
        <p:spPr>
          <a:xfrm>
            <a:off x="2800833" y="4201575"/>
            <a:ext cx="2452699" cy="157037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446591" y="3795655"/>
            <a:ext cx="2543468" cy="138386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981076" y="4986734"/>
            <a:ext cx="2317961" cy="167977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8636177" y="4201365"/>
            <a:ext cx="3120683" cy="1692747"/>
          </a:xfrm>
          <a:prstGeom prst="rect">
            <a:avLst/>
          </a:prstGeom>
        </p:spPr>
      </p:pic>
      <p:grpSp>
        <p:nvGrpSpPr>
          <p:cNvPr id="15" name="Group 15"/>
          <p:cNvGrpSpPr/>
          <p:nvPr/>
        </p:nvGrpSpPr>
        <p:grpSpPr>
          <a:xfrm>
            <a:off x="2079285" y="5940122"/>
            <a:ext cx="1443321" cy="671679"/>
            <a:chOff x="0" y="0"/>
            <a:chExt cx="818701" cy="508000"/>
          </a:xfrm>
        </p:grpSpPr>
        <p:sp>
          <p:nvSpPr>
            <p:cNvPr id="16" name="Freeform 16"/>
            <p:cNvSpPr/>
            <p:nvPr/>
          </p:nvSpPr>
          <p:spPr>
            <a:xfrm>
              <a:off x="0" y="215900"/>
              <a:ext cx="522791" cy="76200"/>
            </a:xfrm>
            <a:custGeom>
              <a:avLst/>
              <a:gdLst/>
              <a:ahLst/>
              <a:cxnLst/>
              <a:rect l="l" t="t" r="r" b="b"/>
              <a:pathLst>
                <a:path w="522791" h="76200">
                  <a:moveTo>
                    <a:pt x="0" y="0"/>
                  </a:moveTo>
                  <a:lnTo>
                    <a:pt x="522791" y="0"/>
                  </a:lnTo>
                  <a:lnTo>
                    <a:pt x="522791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1EAE98"/>
            </a:solidFill>
          </p:spPr>
          <p:txBody>
            <a:bodyPr/>
            <a:lstStyle/>
            <a:p>
              <a:pPr marL="0" marR="0" lvl="0" indent="0" algn="l" defTabSz="9119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17"/>
            <p:cNvSpPr/>
            <p:nvPr/>
          </p:nvSpPr>
          <p:spPr>
            <a:xfrm>
              <a:off x="444051" y="1270"/>
              <a:ext cx="374650" cy="505460"/>
            </a:xfrm>
            <a:custGeom>
              <a:avLst/>
              <a:gdLst/>
              <a:ahLst/>
              <a:cxnLst/>
              <a:rect l="l" t="t" r="r" b="b"/>
              <a:pathLst>
                <a:path w="374650" h="505460">
                  <a:moveTo>
                    <a:pt x="0" y="505460"/>
                  </a:moveTo>
                  <a:lnTo>
                    <a:pt x="0" y="0"/>
                  </a:lnTo>
                  <a:lnTo>
                    <a:pt x="374650" y="252730"/>
                  </a:lnTo>
                  <a:close/>
                </a:path>
              </a:pathLst>
            </a:custGeom>
            <a:solidFill>
              <a:srgbClr val="1EAE98"/>
            </a:solidFill>
          </p:spPr>
          <p:txBody>
            <a:bodyPr/>
            <a:lstStyle/>
            <a:p>
              <a:pPr marL="0" marR="0" lvl="0" indent="0" algn="l" defTabSz="9119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361990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91D5671F-4BD6-35D4-D3C3-1956C6B66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835" y="-1097280"/>
            <a:ext cx="14855483" cy="3057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3"/>
          <p:cNvGrpSpPr/>
          <p:nvPr/>
        </p:nvGrpSpPr>
        <p:grpSpPr>
          <a:xfrm>
            <a:off x="484785" y="351399"/>
            <a:ext cx="10600551" cy="1933315"/>
            <a:chOff x="0" y="-76200"/>
            <a:chExt cx="11307255" cy="2749603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1307255" cy="21399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Учимся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оформлять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мысли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2179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4" y="2211359"/>
              <a:ext cx="8395287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12487" y="1449323"/>
            <a:ext cx="5655180" cy="5206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2179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   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РЕЗУЛЬТАТЫ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2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НАМИ ДОКАЗАНО…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НАМИ УСТАНОВЛЕНО…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ПОДТВЕРДИЛАСЬ ЛИ ГИПОТЕЗА: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•ПОЛНОСТЬЮ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•ЧАСТИЧНО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•НЕ ПОДТВЕРДИЛАСЬ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А ТАКЖЕ: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НОВИЗНА, ЗНАЧИМОСТЬ ДЛЯ НАУКИ, ПРАКТИКИ, УЧАЩЕГОСЯ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2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  <a:p>
            <a:pPr marL="0" marR="0" lvl="0" indent="0" algn="l" defTabSz="912179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367470" y="1864642"/>
            <a:ext cx="5578903" cy="4372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2179" rtl="0" eaLnBrk="1" fontAlgn="auto" latinLnBrk="0" hangingPunct="1">
              <a:lnSpc>
                <a:spcPts val="331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2179" rtl="0" eaLnBrk="1" fontAlgn="auto" latinLnBrk="0" hangingPunct="1">
              <a:lnSpc>
                <a:spcPts val="253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   </a:t>
            </a:r>
          </a:p>
          <a:p>
            <a:pPr marL="0" marR="0" lvl="0" indent="0" algn="l" defTabSz="912179" rtl="0" eaLnBrk="1" fontAlgn="auto" latinLnBrk="0" hangingPunct="1">
              <a:lnSpc>
                <a:spcPts val="253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ВЫВОДЫ И ИНТЕРПРЕТАЦИИ</a:t>
            </a:r>
          </a:p>
          <a:p>
            <a:pPr marL="0" marR="0" lvl="0" indent="0" algn="l" defTabSz="912179" rtl="0" eaLnBrk="1" fontAlgn="auto" latinLnBrk="0" hangingPunct="1">
              <a:lnSpc>
                <a:spcPts val="253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 </a:t>
            </a:r>
          </a:p>
          <a:p>
            <a:pPr marL="389677" marR="0" lvl="1" indent="-194902" algn="l" defTabSz="912179" rtl="0" eaLnBrk="1" fontAlgn="auto" latinLnBrk="0" hangingPunct="1">
              <a:lnSpc>
                <a:spcPts val="253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СМЫСЛ ПОЛУЧЕННЫХ РЕЗУЛЬТАТОВ</a:t>
            </a:r>
          </a:p>
          <a:p>
            <a:pPr marL="389677" marR="0" lvl="1" indent="-194902" algn="l" defTabSz="912179" rtl="0" eaLnBrk="1" fontAlgn="auto" latinLnBrk="0" hangingPunct="1">
              <a:lnSpc>
                <a:spcPts val="253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СООТНОШЕНИЕ</a:t>
            </a:r>
            <a:r>
              <a:rPr kumimoji="0" lang="ru-RU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ПОЛУЧЕННЫХ РЕЗУЛЬТАТОВ С УЖЕ ИМЕЮЩИМИСЯ</a:t>
            </a:r>
          </a:p>
          <a:p>
            <a:pPr marL="389677" marR="0" lvl="1" indent="-194902" algn="l" defTabSz="912179" rtl="0" eaLnBrk="1" fontAlgn="auto" latinLnBrk="0" hangingPunct="1">
              <a:lnSpc>
                <a:spcPts val="253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ПЕРСПЕКТИВЫ</a:t>
            </a:r>
            <a:r>
              <a:rPr kumimoji="0" lang="ru-RU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 </a:t>
            </a: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ДАЛЬНЕЙШИХ ИССЛЕДОВАНИЙ</a:t>
            </a:r>
          </a:p>
          <a:p>
            <a:pPr marL="389678" marR="0" lvl="1" indent="-194902" algn="l" defTabSz="912179" rtl="0" eaLnBrk="1" fontAlgn="auto" latinLnBrk="0" hangingPunct="1">
              <a:lnSpc>
                <a:spcPts val="253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900" b="0" i="0" u="none" strike="noStrike" kern="1200" cap="none" spc="23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РЕКОМЕНДАЦИИ</a:t>
            </a:r>
          </a:p>
          <a:p>
            <a:pPr marL="0" marR="0" lvl="0" indent="0" algn="l" defTabSz="912179" rtl="0" eaLnBrk="1" fontAlgn="auto" latinLnBrk="0" hangingPunct="1">
              <a:lnSpc>
                <a:spcPts val="331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07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25843757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2588481" y="323302"/>
            <a:ext cx="10255099" cy="1933325"/>
            <a:chOff x="0" y="-76200"/>
            <a:chExt cx="11307255" cy="2749618"/>
          </a:xfrm>
        </p:grpSpPr>
        <p:sp>
          <p:nvSpPr>
            <p:cNvPr id="4" name="TextBox 4"/>
            <p:cNvSpPr txBox="1"/>
            <p:nvPr/>
          </p:nvSpPr>
          <p:spPr>
            <a:xfrm>
              <a:off x="0" y="-76200"/>
              <a:ext cx="11307255" cy="21399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Рефлексия</a:t>
              </a:r>
              <a:r>
                <a:rPr kumimoji="0" lang="ru-RU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(мысли о собственных мыслях и чувствах)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2179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55987" y="2211374"/>
              <a:ext cx="8395288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607571" y="968596"/>
            <a:ext cx="10477700" cy="45397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2179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ЧТО ПОКАЗАЛОСЬ ВАМ НАИБОЛЕЕ</a:t>
            </a:r>
            <a:r>
              <a:rPr kumimoji="0" lang="ru-RU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ТРУДНЫМ?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НЕЛЬЗЯ ЛИ БЫЛО РЕШИТЬ ЗАДАЧУ ИНАЧЕ?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ЧТО В ПРОДЕЛАННОЙ ВАМИ РАБОТЕ БЫЛО САМЫМ ГЛАВНЫМ?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ЧТО ПОКАЗАЛОСЬ ВАМ НАИМЕНЕЕУБЕДИТЕЛЬНЫМ?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КАКИЕ МОМЕНТЫ ВЫЗВАЛИ РАДОСТЬ,УДОВОЛЬСТВИЕ? 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КАКУЮ ПОЛЬЗУ ВЫ ИЗВЛЕКЛИ ИЗ РАБОТЫ?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ПОЧЕМУ ВЫ ВЫБРАЛИ ИМЕННО ЭТУПРОБЛЕМУ?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НА ЧЕМ БЫ ВЫ ХОТЕЛИ ОСТАНОВИТЬСЯБОЛЕЕ ПОДРОБНО?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ЧТО БЫ ВЫ ХОТЕЛИ ПОСОВЕТОВАТЬ?</a:t>
            </a:r>
          </a:p>
          <a:p>
            <a:pPr marL="394953" marR="0" lvl="1" indent="-197574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1600" b="1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НАЗОВИТЕ ВАШИ ГЛАВНЫЕ УСПЕХИ?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239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Bold"/>
              <a:ea typeface="+mn-ea"/>
              <a:cs typeface="+mn-cs"/>
            </a:endParaRPr>
          </a:p>
          <a:p>
            <a:pPr marL="0" marR="0" lvl="0" indent="0" algn="l" defTabSz="912179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</a:t>
            </a: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193F74BC-8DA9-FB0D-393E-0761C7B02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" y="-269405"/>
            <a:ext cx="3207433" cy="893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3">
            <a:extLst>
              <a:ext uri="{FF2B5EF4-FFF2-40B4-BE49-F238E27FC236}">
                <a16:creationId xmlns:a16="http://schemas.microsoft.com/office/drawing/2014/main" id="{3BCA506A-0DA1-BD7D-21E0-C9BA1CAB53AA}"/>
              </a:ext>
            </a:extLst>
          </p:cNvPr>
          <p:cNvGrpSpPr/>
          <p:nvPr/>
        </p:nvGrpSpPr>
        <p:grpSpPr>
          <a:xfrm>
            <a:off x="396950" y="3232486"/>
            <a:ext cx="1915551" cy="1933325"/>
            <a:chOff x="0" y="-76200"/>
            <a:chExt cx="11307255" cy="2749618"/>
          </a:xfrm>
        </p:grpSpPr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17B074EF-A732-DB6E-8021-88C613133EB7}"/>
                </a:ext>
              </a:extLst>
            </p:cNvPr>
            <p:cNvSpPr txBox="1"/>
            <p:nvPr/>
          </p:nvSpPr>
          <p:spPr>
            <a:xfrm>
              <a:off x="0" y="-76200"/>
              <a:ext cx="11307255" cy="107607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Рефлексия</a:t>
              </a: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12" name="TextBox 5">
              <a:extLst>
                <a:ext uri="{FF2B5EF4-FFF2-40B4-BE49-F238E27FC236}">
                  <a16:creationId xmlns:a16="http://schemas.microsoft.com/office/drawing/2014/main" id="{E2A81BB5-7CBC-6208-0C37-344044FC2FD2}"/>
                </a:ext>
              </a:extLst>
            </p:cNvPr>
            <p:cNvSpPr txBox="1"/>
            <p:nvPr/>
          </p:nvSpPr>
          <p:spPr>
            <a:xfrm>
              <a:off x="1455979" y="2211374"/>
              <a:ext cx="8395280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913638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C5D6252A-A5A0-2700-B81F-0E6541F83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835" y="-703385"/>
            <a:ext cx="14855483" cy="2257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4"/>
          <p:cNvGrpSpPr/>
          <p:nvPr/>
        </p:nvGrpSpPr>
        <p:grpSpPr>
          <a:xfrm>
            <a:off x="484785" y="351399"/>
            <a:ext cx="10600551" cy="1933315"/>
            <a:chOff x="0" y="-76200"/>
            <a:chExt cx="11307255" cy="2749603"/>
          </a:xfrm>
        </p:grpSpPr>
        <p:sp>
          <p:nvSpPr>
            <p:cNvPr id="5" name="TextBox 5"/>
            <p:cNvSpPr txBox="1"/>
            <p:nvPr/>
          </p:nvSpPr>
          <p:spPr>
            <a:xfrm>
              <a:off x="0" y="-76200"/>
              <a:ext cx="11307255" cy="21399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Обучение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как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 </a:t>
              </a:r>
              <a:r>
                <a:rPr kumimoji="0" lang="en-US" sz="25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1A444A"/>
                  </a:solidFill>
                  <a:effectLst/>
                  <a:uLnTx/>
                  <a:uFillTx/>
                  <a:latin typeface="Calibri"/>
                  <a:ea typeface="+mn-ea"/>
                  <a:cs typeface="Times New Roman"/>
                </a:rPr>
                <a:t>исследование</a:t>
              </a:r>
              <a:endPara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endParaRPr>
            </a:p>
            <a:p>
              <a:pPr marL="0" marR="0" lvl="0" indent="0" algn="ctr" defTabSz="912179" rtl="0" eaLnBrk="1" fontAlgn="auto" latinLnBrk="0" hangingPunct="1">
                <a:lnSpc>
                  <a:spcPts val="587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emon Tuesday"/>
                <a:ea typeface="+mn-ea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455984" y="2211359"/>
              <a:ext cx="8395287" cy="4620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912179" rtl="0" eaLnBrk="1" fontAlgn="auto" latinLnBrk="0" hangingPunct="1">
                <a:lnSpc>
                  <a:spcPts val="251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erriweather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914535" y="1554061"/>
            <a:ext cx="12302441" cy="5176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2179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   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ИССЛЕДОВАТЕЛЬСКИЙ АППАРАТ: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•ТЕМА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•ПРОБЛЕМА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•АКТУАЛЬНОСТЬ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•ОБЪЕКТ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•ПРЕДМЕТ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•ЦЕЛЬ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•ЗАДАЧИ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•ГИПОТЕЗА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•МЕТОДЫ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•РЕЗУЛЬТАТЫ</a:t>
            </a:r>
          </a:p>
          <a:p>
            <a:pPr marL="0" marR="0" lvl="0" indent="0" algn="l" defTabSz="912179" rtl="0" eaLnBrk="1" fontAlgn="auto" latinLnBrk="0" hangingPunct="1">
              <a:lnSpc>
                <a:spcPts val="256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239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•ИНТЕРПРЕТАЦИЯ</a:t>
            </a:r>
          </a:p>
          <a:p>
            <a:pPr marL="0" marR="0" lvl="0" indent="0" algn="l" defTabSz="912179" rtl="0" eaLnBrk="1" fontAlgn="auto" latinLnBrk="0" hangingPunct="1">
              <a:lnSpc>
                <a:spcPts val="33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31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Bold"/>
                <a:ea typeface="+mn-ea"/>
                <a:cs typeface="+mn-cs"/>
              </a:rPr>
              <a:t> </a:t>
            </a:r>
          </a:p>
        </p:txBody>
      </p:sp>
      <p:pic>
        <p:nvPicPr>
          <p:cNvPr id="9" name="Picture 2" descr="ÐÐ°ÑÑÐ¸Ð½ÐºÐ¸ Ð¿Ð¾ Ð·Ð°Ð¿ÑÐ¾ÑÑ Ð»Ð°Ð±Ð¾ÑÐ°ÑÐ¾ÑÐ¸Ñ Ð² Ð´ÐµÑÑÐºÐ¾Ð¼ ÑÐ°Ð´Ñ ÑÐ¾ÑÐ¾">
            <a:extLst>
              <a:ext uri="{FF2B5EF4-FFF2-40B4-BE49-F238E27FC236}">
                <a16:creationId xmlns:a16="http://schemas.microsoft.com/office/drawing/2014/main" id="{75F8DB62-EFA8-DBBD-F6DC-EBA31686B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4867" y="2120039"/>
            <a:ext cx="5940660" cy="39604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3624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F6F1C7-AFAD-2DD9-7655-9F15F7C6C2F7}"/>
              </a:ext>
            </a:extLst>
          </p:cNvPr>
          <p:cNvSpPr/>
          <p:nvPr/>
        </p:nvSpPr>
        <p:spPr>
          <a:xfrm>
            <a:off x="4960508" y="0"/>
            <a:ext cx="8079741" cy="770485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0690" y="2281349"/>
            <a:ext cx="11970619" cy="4525963"/>
          </a:xfrm>
        </p:spPr>
        <p:txBody>
          <a:bodyPr/>
          <a:lstStyle/>
          <a:p>
            <a:r>
              <a:rPr lang="ru-RU" sz="2000" dirty="0"/>
              <a:t>Бизнес (</a:t>
            </a:r>
            <a:r>
              <a:rPr lang="en-US" sz="2000" dirty="0"/>
              <a:t>IT)</a:t>
            </a:r>
            <a:endParaRPr lang="ru-RU" sz="2000" dirty="0"/>
          </a:p>
          <a:p>
            <a:r>
              <a:rPr lang="ru-RU" sz="2000" dirty="0"/>
              <a:t>Родители</a:t>
            </a:r>
          </a:p>
          <a:p>
            <a:r>
              <a:rPr lang="ru-RU" sz="2000" dirty="0"/>
              <a:t>Ученые</a:t>
            </a:r>
            <a:r>
              <a:rPr lang="en-US" sz="2000" dirty="0"/>
              <a:t> (</a:t>
            </a:r>
            <a:r>
              <a:rPr lang="ru-RU" sz="2000" dirty="0"/>
              <a:t>просвещение, </a:t>
            </a:r>
            <a:r>
              <a:rPr lang="ru-RU" sz="2000" dirty="0" err="1"/>
              <a:t>научпоп</a:t>
            </a:r>
            <a:r>
              <a:rPr lang="ru-RU" sz="2000" dirty="0"/>
              <a:t>)</a:t>
            </a:r>
          </a:p>
          <a:p>
            <a:r>
              <a:rPr lang="ru-RU" sz="2000" dirty="0"/>
              <a:t>Религиозные </a:t>
            </a:r>
          </a:p>
          <a:p>
            <a:pPr>
              <a:buNone/>
            </a:pPr>
            <a:r>
              <a:rPr lang="ru-RU" sz="2000" dirty="0"/>
              <a:t>Организации (традиционные ценности)</a:t>
            </a:r>
          </a:p>
          <a:p>
            <a:r>
              <a:rPr lang="ru-RU" sz="2000" dirty="0"/>
              <a:t>Политические </a:t>
            </a:r>
          </a:p>
          <a:p>
            <a:pPr>
              <a:buNone/>
            </a:pPr>
            <a:r>
              <a:rPr lang="ru-RU" sz="2000" dirty="0"/>
              <a:t>партии</a:t>
            </a:r>
          </a:p>
          <a:p>
            <a:r>
              <a:rPr lang="ru-RU" sz="2000" dirty="0"/>
              <a:t>Законодатели (регламенты образования)</a:t>
            </a:r>
          </a:p>
          <a:p>
            <a:r>
              <a:rPr lang="ru-RU" sz="2000" dirty="0"/>
              <a:t>Общественные объединения</a:t>
            </a:r>
          </a:p>
          <a:p>
            <a:pPr>
              <a:buNone/>
            </a:pPr>
            <a:r>
              <a:rPr lang="ru-RU" sz="2000" dirty="0"/>
              <a:t>  …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0529" y="1000108"/>
            <a:ext cx="6105171" cy="4857784"/>
          </a:xfrm>
          <a:prstGeom prst="rect">
            <a:avLst/>
          </a:prstGeom>
          <a:noFill/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E7E1944-ACD9-47CC-5FFF-63FC80226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069" y="1170670"/>
            <a:ext cx="2759242" cy="114300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>
                <a:solidFill>
                  <a:srgbClr val="1A444A"/>
                </a:solidFill>
                <a:latin typeface="+mn-lt"/>
                <a:cs typeface="Times New Roman"/>
              </a:rPr>
              <a:t>Новые субъекты (интересанты)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" y="20"/>
            <a:ext cx="4257453" cy="742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6237" y="647764"/>
            <a:ext cx="3942223" cy="2862311"/>
          </a:xfrm>
          <a:prstGeom prst="rect">
            <a:avLst/>
          </a:prstGeom>
        </p:spPr>
        <p:txBody>
          <a:bodyPr wrap="square" lIns="91208" tIns="45714" rIns="91208" bIns="45714">
            <a:spAutoFit/>
          </a:bodyPr>
          <a:lstStyle/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Narrow" panose="020B0606020202030204" pitchFamily="34" charset="0"/>
                <a:ea typeface="Times New Roman"/>
                <a:cs typeface="+mn-cs"/>
              </a:rPr>
              <a:t>		</a:t>
            </a:r>
            <a:r>
              <a:rPr kumimoji="0" lang="ru-RU" sz="15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А.И.Савенков</a:t>
            </a:r>
            <a:r>
              <a:rPr kumimoji="0" lang="ru-RU" sz="15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, </a:t>
            </a:r>
          </a:p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		член-корреспондент 		      	РАО, действительный  			член Академии 			педагогических и 			социальных наук, 			</a:t>
            </a:r>
            <a:r>
              <a:rPr kumimoji="0" lang="ru-RU" sz="15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д.п.наук</a:t>
            </a:r>
            <a:r>
              <a:rPr kumimoji="0" lang="ru-RU" sz="15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, д. </a:t>
            </a:r>
            <a:r>
              <a:rPr kumimoji="0" lang="ru-RU" sz="15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пс.н</a:t>
            </a:r>
            <a:r>
              <a:rPr kumimoji="0" lang="ru-RU" sz="15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., 			профессор, директор 			института педагогики и 		психологии образования, профессор департамента психологии МГПУ</a:t>
            </a:r>
          </a:p>
        </p:txBody>
      </p:sp>
      <p:pic>
        <p:nvPicPr>
          <p:cNvPr id="7170" name="Picture 2" descr="https://dissernet.org/uploads/2022/10/31/635fdb8d3665e_55214_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39" y="464591"/>
            <a:ext cx="1776748" cy="240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71" y="4638363"/>
            <a:ext cx="1685751" cy="1822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Купить Данилов. Окружающий мир. 3 класс. Мое отечество. Рабочая тетрадь.  Часть 2. , 2019 год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124" y="1918051"/>
            <a:ext cx="1089224" cy="144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Каталог издательства &quot;БАЛАСС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057" y="1918169"/>
            <a:ext cx="1087939" cy="1433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32473" y="4876721"/>
            <a:ext cx="2006313" cy="1569651"/>
          </a:xfrm>
          <a:prstGeom prst="rect">
            <a:avLst/>
          </a:prstGeom>
        </p:spPr>
        <p:txBody>
          <a:bodyPr wrap="square" lIns="91208" tIns="45714" rIns="91208" bIns="45714">
            <a:spAutoFit/>
          </a:bodyPr>
          <a:lstStyle/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Д.Д. Данилов </a:t>
            </a:r>
          </a:p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к.и.н</a:t>
            </a:r>
            <a:r>
              <a:rPr kumimoji="0" lang="ru-RU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, лауреат премии РФ в области </a:t>
            </a:r>
            <a:r>
              <a:rPr kumimoji="0" lang="ru-RU" sz="16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бразования</a:t>
            </a:r>
            <a:r>
              <a:rPr kumimoji="0" lang="ru-RU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, </a:t>
            </a:r>
          </a:p>
          <a:p>
            <a:pPr marL="0" marR="0" lvl="0" indent="0" algn="just" defTabSz="9140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автор учебных пособий</a:t>
            </a:r>
          </a:p>
        </p:txBody>
      </p:sp>
      <p:pic>
        <p:nvPicPr>
          <p:cNvPr id="14" name="Picture 7"/>
          <p:cNvPicPr>
            <a:picLocks noChangeAspect="1"/>
          </p:cNvPicPr>
          <p:nvPr/>
        </p:nvPicPr>
        <p:blipFill rotWithShape="1">
          <a:blip r:embed="rId7"/>
          <a:srcRect l="6856" t="29518" r="1968" b="37523"/>
          <a:stretch/>
        </p:blipFill>
        <p:spPr>
          <a:xfrm>
            <a:off x="4365381" y="261460"/>
            <a:ext cx="7659099" cy="1556597"/>
          </a:xfrm>
          <a:prstGeom prst="rect">
            <a:avLst/>
          </a:prstGeom>
        </p:spPr>
      </p:pic>
      <p:pic>
        <p:nvPicPr>
          <p:cNvPr id="12" name="Picture 2" descr="undefine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305" y="4080287"/>
            <a:ext cx="1423499" cy="2012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Даниил Эльконин | PSYERA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896" y="4080407"/>
            <a:ext cx="1448053" cy="198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Гальперин Пётр Яковлевич электронные книги, биография.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089" y="4062109"/>
            <a:ext cx="1417939" cy="20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Леонтьев А.Н.. Книги онлайн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743" y="4061988"/>
            <a:ext cx="1418256" cy="1988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504" y="4044215"/>
            <a:ext cx="1580729" cy="2084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582096" y="6216208"/>
            <a:ext cx="7598320" cy="1015661"/>
          </a:xfrm>
          <a:prstGeom prst="rect">
            <a:avLst/>
          </a:prstGeom>
          <a:noFill/>
        </p:spPr>
        <p:txBody>
          <a:bodyPr wrap="square" lIns="91232" tIns="45718" rIns="91232" bIns="45718" rtlCol="0">
            <a:spAutoFit/>
          </a:bodyPr>
          <a:lstStyle/>
          <a:p>
            <a:pPr marL="0" marR="0" lvl="0" indent="0" algn="just" defTabSz="911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Выготский  Л.С.          Давыдов В.В.                 </a:t>
            </a:r>
            <a:r>
              <a:rPr kumimoji="0" lang="ru-RU" sz="1200" b="0" i="0" u="none" strike="noStrike" kern="1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Эльконин</a:t>
            </a:r>
            <a:r>
              <a:rPr kumimoji="0" lang="ru-RU" sz="12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Д.Б.              Гальперин П.Я.              Леонтьев А.Н.</a:t>
            </a:r>
          </a:p>
          <a:p>
            <a:pPr marL="0" marR="0" lvl="0" indent="0" algn="just" defTabSz="911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just" defTabSz="9112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pPr marL="0" marR="0" lvl="0" indent="0" algn="l" defTabSz="9105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426184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F3754AF4-956F-4132-803B-1B65A18B294D}"/>
                  </a:ext>
                </a:extLst>
              </p14:cNvPr>
              <p14:cNvContentPartPr/>
              <p14:nvPr/>
            </p14:nvContentPartPr>
            <p14:xfrm>
              <a:off x="5242314" y="1493040"/>
              <a:ext cx="361" cy="360"/>
            </p14:xfrm>
          </p:contentPart>
        </mc:Choice>
        <mc:Fallback xmlns=""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F3754AF4-956F-4132-803B-1B65A18B294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233169" y="1484040"/>
                <a:ext cx="1805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0F8E992-D622-4D22-89BE-F5605B276C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891" t="20658" r="32109" b="5751"/>
          <a:stretch/>
        </p:blipFill>
        <p:spPr>
          <a:xfrm>
            <a:off x="5931631" y="468302"/>
            <a:ext cx="3801129" cy="4138727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654FDAF9-BAF6-417C-A0E1-86D169535B89}"/>
              </a:ext>
            </a:extLst>
          </p:cNvPr>
          <p:cNvSpPr txBox="1"/>
          <p:nvPr/>
        </p:nvSpPr>
        <p:spPr>
          <a:xfrm>
            <a:off x="653027" y="5037692"/>
            <a:ext cx="6149340" cy="1033038"/>
          </a:xfrm>
          <a:prstGeom prst="rect">
            <a:avLst/>
          </a:prstGeom>
          <a:noFill/>
        </p:spPr>
        <p:txBody>
          <a:bodyPr wrap="square" lIns="91283" tIns="45719" rIns="91283" bIns="45719">
            <a:spAutoFit/>
          </a:bodyPr>
          <a:lstStyle/>
          <a:p>
            <a:pPr marL="0" marR="0" lvl="0" indent="0" algn="just" defTabSz="912587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Ссылка для скачивания:</a:t>
            </a:r>
          </a:p>
          <a:p>
            <a:pPr marL="0" marR="0" lvl="0" indent="0" algn="l" defTabSz="9125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67" b="0" i="0" u="none" strike="noStrike" kern="1200" cap="none" spc="0" normalizeH="0" baseline="0" noProof="0" dirty="0">
                <a:ln>
                  <a:noFill/>
                </a:ln>
                <a:solidFill>
                  <a:srgbClr val="315EF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hlinkClick r:id="rId5"/>
              </a:rPr>
              <a:t>https://pkiro.ru/wp-content/uploads/2022/04/sbornik_2022.pdf</a:t>
            </a:r>
            <a:endParaRPr kumimoji="0" lang="ru-RU" sz="1867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750BD5F-1A4B-E91B-0A9E-35FA8E9238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850" y="3197104"/>
            <a:ext cx="3345818" cy="3345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C840AB7-638D-4059-B467-B3ECDAB18E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97169">
            <a:off x="490948" y="412984"/>
            <a:ext cx="5027043" cy="398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16951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D3D4D2C-CF60-4B53-BBF2-C67D33863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57800"/>
            <a:ext cx="12192000" cy="165576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F2ACDC-9992-400C-9D35-23E8066614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B5E7DEF-F0D2-4FBD-95C2-DB262F5C5F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ÐÐ°ÑÑÐ¸Ð½ÐºÐ¸ Ð¿Ð¾ Ð·Ð°Ð¿ÑÐ¾ÑÑ ÐºÐ°Ð¿Ð¸ÑÐ° Ð½Ð°ÑÐºÐ° Ð´Ð¾Ð»Ð¶Ð½Ð° Ð±ÑÑÑ Ð²ÐµÑÐµÐ»Ð¾Ð¹">
            <a:extLst>
              <a:ext uri="{FF2B5EF4-FFF2-40B4-BE49-F238E27FC236}">
                <a16:creationId xmlns:a16="http://schemas.microsoft.com/office/drawing/2014/main" id="{6307A586-FA62-4D70-8A66-65EFAEB3C1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8" r="6551" b="5007"/>
          <a:stretch/>
        </p:blipFill>
        <p:spPr bwMode="auto">
          <a:xfrm>
            <a:off x="1" y="0"/>
            <a:ext cx="121920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9BB608-3C43-42B1-94ED-506E50B4AA41}"/>
              </a:ext>
            </a:extLst>
          </p:cNvPr>
          <p:cNvSpPr txBox="1"/>
          <p:nvPr/>
        </p:nvSpPr>
        <p:spPr>
          <a:xfrm>
            <a:off x="163890" y="5257800"/>
            <a:ext cx="14502212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3 ЧАСТЬ ЧЕЛОВЕК ДЕЯТЕЛЬНЫЙ</a:t>
            </a: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ФОРМИРОВАНИЕ РЕГУЛЯТИВНЫХ УУД СРЕДСТВАМИ </a:t>
            </a: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ПРОЕКТНОЙ ДЕЯТЕЛЬНОСТИ</a:t>
            </a: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972112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2DB652B8-E449-42B8-BFBB-1D9371373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575" y="-248837"/>
            <a:ext cx="4886425" cy="806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5553AE87-0576-4E6E-B1FF-B259CCDF3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571" y="2449286"/>
            <a:ext cx="10610134" cy="4642076"/>
          </a:xfrm>
        </p:spPr>
        <p:txBody>
          <a:bodyPr/>
          <a:lstStyle/>
          <a:p>
            <a:r>
              <a:rPr lang="ru-RU" dirty="0">
                <a:solidFill>
                  <a:srgbClr val="000000"/>
                </a:solidFill>
                <a:latin typeface="-apple-system"/>
              </a:rPr>
              <a:t>В такую погоду свои дома сидят, телевизор </a:t>
            </a:r>
          </a:p>
          <a:p>
            <a:pPr marL="0" indent="0">
              <a:buNone/>
            </a:pPr>
            <a:r>
              <a:rPr lang="ru-RU" dirty="0" err="1">
                <a:solidFill>
                  <a:srgbClr val="000000"/>
                </a:solidFill>
                <a:latin typeface="-apple-system"/>
              </a:rPr>
              <a:t>смотрют</a:t>
            </a:r>
            <a:r>
              <a:rPr lang="ru-RU" dirty="0">
                <a:solidFill>
                  <a:srgbClr val="000000"/>
                </a:solidFill>
                <a:latin typeface="-apple-system"/>
              </a:rPr>
              <a:t>. Только чужие шастают. 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42237A-EEA9-45F1-B517-1FC5F84482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6464" y="1267406"/>
            <a:ext cx="3940571" cy="414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65337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br>
              <a:rPr lang="ru-RU" sz="2200" i="1" dirty="0">
                <a:solidFill>
                  <a:prstClr val="black"/>
                </a:solidFill>
                <a:latin typeface="Times New Roman"/>
                <a:ea typeface="+mn-ea"/>
                <a:cs typeface="+mn-cs"/>
              </a:rPr>
            </a:b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914401"/>
            <a:ext cx="7601198" cy="452596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Регулятивные универсальные учебные действия</a:t>
            </a:r>
          </a:p>
          <a:p>
            <a:pPr marL="0" indent="0">
              <a:lnSpc>
                <a:spcPct val="80000"/>
              </a:lnSpc>
              <a:buNone/>
            </a:pPr>
            <a:endParaRPr lang="ru-RU" sz="1900" i="1" dirty="0">
              <a:latin typeface="Times New Roman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sz="1900" i="1" dirty="0">
                <a:latin typeface="Times New Roman"/>
              </a:rPr>
              <a:t>Выпускник научится: 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latin typeface="Times New Roman"/>
              </a:rPr>
              <a:t>самостоятельно определять цели, задавать параметры и критерии, по которым можно определить, что цель достигнута; 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latin typeface="Times New Roman"/>
              </a:rPr>
              <a:t>оценивать возможные последствия достижения поставленной цели в деятельности, собственной жизни и жизни окружающих людей, основываясь на соображениях этики и морали; 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latin typeface="Times New Roman"/>
              </a:rPr>
              <a:t>ставить и формулировать собственные задачи в образовательной деятельности и жизненных ситуациях; 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latin typeface="Times New Roman"/>
              </a:rPr>
              <a:t>оценивать ресурсы, в том числе время и другие нематериальные ресурсы, необходимые для достижения поставленной цели; 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latin typeface="Times New Roman"/>
              </a:rPr>
              <a:t>выбирать путь достижения цели, планировать решение поставленных задач, оптимизируя материальные и нематериальные затраты; 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latin typeface="Times New Roman"/>
              </a:rPr>
              <a:t>организовывать эффективный поиск ресурсов, необходимых для достижения поставленной цели; 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latin typeface="Times New Roman"/>
              </a:rPr>
              <a:t>сопоставлять полученный результат деятельности с поставленной заранее целью. 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D406A79-394F-49E9-A8A7-C0920F6388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41277" t="30000" r="39247" b="16250"/>
          <a:stretch/>
        </p:blipFill>
        <p:spPr bwMode="auto">
          <a:xfrm>
            <a:off x="8764771" y="914401"/>
            <a:ext cx="2896798" cy="4855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5596070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60EFEF1-31DA-47BA-9706-2F19234A0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628" y="0"/>
            <a:ext cx="12368463" cy="1333525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464989" y="2420909"/>
            <a:ext cx="2746919" cy="126913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бытийная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целостность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человека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Человеческие дары образованию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7850" y="1454150"/>
            <a:ext cx="8229600" cy="687388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Субъектность – способность делать мир объектом преобразования</a:t>
            </a:r>
          </a:p>
          <a:p>
            <a:pPr marL="0" indent="0">
              <a:buNone/>
              <a:defRPr/>
            </a:pPr>
            <a:r>
              <a:rPr lang="ru-RU" sz="1800" b="1" dirty="0" err="1">
                <a:solidFill>
                  <a:srgbClr val="000000"/>
                </a:solidFill>
                <a:cs typeface="Arial" charset="0"/>
              </a:rPr>
              <a:t>Субъекивность</a:t>
            </a: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 – способность </a:t>
            </a:r>
            <a:r>
              <a:rPr lang="ru-RU" sz="1800" b="1" dirty="0" err="1">
                <a:solidFill>
                  <a:srgbClr val="000000"/>
                </a:solidFill>
                <a:cs typeface="Arial" charset="0"/>
              </a:rPr>
              <a:t>делять</a:t>
            </a:r>
            <a:r>
              <a:rPr lang="ru-RU" sz="1800" b="1" dirty="0">
                <a:solidFill>
                  <a:srgbClr val="000000"/>
                </a:solidFill>
                <a:cs typeface="Arial" charset="0"/>
              </a:rPr>
              <a:t> самого себя объектом преобразования:</a:t>
            </a:r>
          </a:p>
          <a:p>
            <a:pPr marL="0" indent="0">
              <a:buNone/>
              <a:defRPr/>
            </a:pPr>
            <a:endParaRPr lang="ru-RU" sz="1800" b="1" dirty="0">
              <a:solidFill>
                <a:srgbClr val="000000"/>
              </a:solidFill>
              <a:cs typeface="Arial" charset="0"/>
            </a:endParaRPr>
          </a:p>
          <a:p>
            <a:pPr marL="0" indent="0">
              <a:buNone/>
              <a:defRPr/>
            </a:pPr>
            <a:endParaRPr lang="ru-RU" sz="1800" b="1" kern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endParaRPr lang="ru-RU" sz="1800" b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7475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153" y="2691785"/>
            <a:ext cx="290417" cy="59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575610" y="2564372"/>
            <a:ext cx="2540086" cy="8646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сознательное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Познание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01082" y="3851833"/>
            <a:ext cx="2541502" cy="8171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деятельное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Регуляция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54498" y="4948717"/>
            <a:ext cx="2541502" cy="877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общественное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Коммуникация</a:t>
            </a:r>
          </a:p>
        </p:txBody>
      </p:sp>
      <p:cxnSp>
        <p:nvCxnSpPr>
          <p:cNvPr id="17" name="Прямая со стрелкой 16"/>
          <p:cNvCxnSpPr>
            <a:cxnSpLocks/>
          </p:cNvCxnSpPr>
          <p:nvPr/>
        </p:nvCxnSpPr>
        <p:spPr>
          <a:xfrm flipV="1">
            <a:off x="3708199" y="2746523"/>
            <a:ext cx="1456334" cy="17926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cxnSpLocks/>
          </p:cNvCxnSpPr>
          <p:nvPr/>
        </p:nvCxnSpPr>
        <p:spPr>
          <a:xfrm>
            <a:off x="3211908" y="3705706"/>
            <a:ext cx="1079501" cy="382254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cxnSpLocks/>
          </p:cNvCxnSpPr>
          <p:nvPr/>
        </p:nvCxnSpPr>
        <p:spPr>
          <a:xfrm>
            <a:off x="2493029" y="4119284"/>
            <a:ext cx="923667" cy="791001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79C837D-8E1E-4077-97C9-D0628FF874B5}"/>
              </a:ext>
            </a:extLst>
          </p:cNvPr>
          <p:cNvSpPr txBox="1"/>
          <p:nvPr/>
        </p:nvSpPr>
        <p:spPr>
          <a:xfrm>
            <a:off x="7802374" y="4757519"/>
            <a:ext cx="4193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Слободчиков В.И.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д.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пс.н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., профессор,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член-корреспондент РАО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6A5548-9C0F-4CAC-9408-BAA9107371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500" y="2209805"/>
            <a:ext cx="3619500" cy="22621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1309AC-AD3F-4E80-B594-339AA7DAA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9476" y="5417930"/>
            <a:ext cx="4399252" cy="75066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087D7EA-60FF-419F-8C22-78CCF7225D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85498" y="4271894"/>
            <a:ext cx="3802194" cy="213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5721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F3351790-52F0-4C0B-B2B6-E7DA2CACC5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002" y="-116475"/>
            <a:ext cx="12368463" cy="1730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7C76F1-113C-452B-8E11-E4EA941F6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Активность, деятельность </a:t>
            </a:r>
            <a:r>
              <a:rPr lang="ru-RU" sz="3100" dirty="0">
                <a:latin typeface="+mn-lt"/>
                <a:ea typeface="+mn-ea"/>
                <a:cs typeface="+mn-cs"/>
              </a:rPr>
              <a:t>- самостоятельность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EA59FD-99A8-4DD8-8538-2E9C861BA1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4463" y="1794302"/>
            <a:ext cx="3684814" cy="4351338"/>
          </a:xfrm>
        </p:spPr>
        <p:txBody>
          <a:bodyPr>
            <a:normAutofit/>
          </a:bodyPr>
          <a:lstStyle/>
          <a:p>
            <a:r>
              <a:rPr lang="ru-RU" sz="2400" dirty="0"/>
              <a:t>Пассивность </a:t>
            </a:r>
          </a:p>
          <a:p>
            <a:r>
              <a:rPr lang="ru-RU" sz="2400" dirty="0" err="1"/>
              <a:t>Интерпассивность</a:t>
            </a:r>
            <a:endParaRPr lang="ru-RU" sz="2400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B890BFEC-6EC6-4515-BAC6-84BD7D958CFF}"/>
              </a:ext>
            </a:extLst>
          </p:cNvPr>
          <p:cNvSpPr txBox="1">
            <a:spLocks/>
          </p:cNvSpPr>
          <p:nvPr/>
        </p:nvSpPr>
        <p:spPr>
          <a:xfrm>
            <a:off x="6345647" y="1685066"/>
            <a:ext cx="368481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Гиперактивность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Проактивность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Интерактивность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EDB9AD4-726E-4F01-AE01-D3E544696A58}"/>
              </a:ext>
            </a:extLst>
          </p:cNvPr>
          <p:cNvSpPr/>
          <p:nvPr/>
        </p:nvSpPr>
        <p:spPr>
          <a:xfrm>
            <a:off x="311783" y="3004513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202122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Как свойство живых </a:t>
            </a:r>
            <a:r>
              <a:rPr kumimoji="0" lang="ru-RU" sz="1800" b="0" i="0" u="sng" strike="noStrike" kern="1200" cap="none" spc="0" normalizeH="0" baseline="0" noProof="0" dirty="0">
                <a:ln>
                  <a:noFill/>
                </a:ln>
                <a:solidFill>
                  <a:srgbClr val="0645AD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 tooltip="Организм"/>
              </a:rPr>
              <a:t>организмов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202122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 реагировать на внешние раздражения.  Бихевиоризм: стимул – реакция -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управлять собственной активностью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Регуляция  - способность управлять собственной активностью управлять собственной активностью (избирательность, произвольность.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202122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202122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D6979E-6696-44CB-BCE6-AA23088A1F66}"/>
              </a:ext>
            </a:extLst>
          </p:cNvPr>
          <p:cNvSpPr txBox="1"/>
          <p:nvPr/>
        </p:nvSpPr>
        <p:spPr>
          <a:xfrm>
            <a:off x="6107229" y="3100908"/>
            <a:ext cx="4862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Что развиваем – субъектность (самостоятельность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Инициативность, ответственность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F2BBA05-C76D-4650-9DFB-8D16BE3E15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387" y="4165865"/>
            <a:ext cx="4460031" cy="2407046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FDDD79D-DB9B-4B2F-BE03-5A541E2E2008}"/>
              </a:ext>
            </a:extLst>
          </p:cNvPr>
          <p:cNvSpPr/>
          <p:nvPr/>
        </p:nvSpPr>
        <p:spPr>
          <a:xfrm>
            <a:off x="3867598" y="5979949"/>
            <a:ext cx="2794419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произвольность</a:t>
            </a:r>
          </a:p>
        </p:txBody>
      </p:sp>
    </p:spTree>
    <p:extLst>
      <p:ext uri="{BB962C8B-B14F-4D97-AF65-F5344CB8AC3E}">
        <p14:creationId xmlns:p14="http://schemas.microsoft.com/office/powerpoint/2010/main" val="67128262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65BAC51-4668-3D78-C77C-F1965F41F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474" y="1825625"/>
            <a:ext cx="4022615" cy="435133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Традиционно – регулятивные умения обеспечивают управление учебной деятельностью посредством: </a:t>
            </a:r>
          </a:p>
          <a:p>
            <a:r>
              <a:rPr lang="ru-RU" dirty="0"/>
              <a:t>целеполагания (постановки учебной задачи через соотнесение, того, что известно и того что еще неизвестно), </a:t>
            </a:r>
          </a:p>
          <a:p>
            <a:r>
              <a:rPr lang="ru-RU" dirty="0"/>
              <a:t>планирования  (выстраивания последовательности промежуточных действий), прогнозирования (предвосхищение результата и уровня его достижения), </a:t>
            </a:r>
          </a:p>
          <a:p>
            <a:r>
              <a:rPr lang="ru-RU" dirty="0"/>
              <a:t>контроля (сличения способа действия и его результата с образцом (эталоном), </a:t>
            </a:r>
          </a:p>
          <a:p>
            <a:r>
              <a:rPr lang="ru-RU" dirty="0"/>
              <a:t>коррекция (внесение дополнений и изменений в план и способ действия) </a:t>
            </a:r>
          </a:p>
          <a:p>
            <a:r>
              <a:rPr lang="ru-RU" dirty="0"/>
              <a:t>оценка (</a:t>
            </a:r>
            <a:r>
              <a:rPr lang="ru-RU" dirty="0" err="1"/>
              <a:t>осозниние</a:t>
            </a:r>
            <a:r>
              <a:rPr lang="ru-RU" dirty="0"/>
              <a:t> качества и уровня усвоения),</a:t>
            </a:r>
          </a:p>
          <a:p>
            <a:r>
              <a:rPr lang="ru-RU" dirty="0"/>
              <a:t>волевая саморегуляция (усилия по мобилизации сил и энергии)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3B5A68-274E-15E3-B42F-EE9DBBEEAE29}"/>
              </a:ext>
            </a:extLst>
          </p:cNvPr>
          <p:cNvSpPr txBox="1"/>
          <p:nvPr/>
        </p:nvSpPr>
        <p:spPr>
          <a:xfrm>
            <a:off x="8019688" y="2056984"/>
            <a:ext cx="6093994" cy="3788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целеполагание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планирование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ориентировку в ситуации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прогнозирование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оценивание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принятие решения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контроль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коррекцию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задачи на рефлексию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Times New Roman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85800" algn="l"/>
              </a:tabLst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Times New Roman"/>
            </a:endParaRP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58BF7F39-57E5-125D-D5CC-65DAFF753EA2}"/>
              </a:ext>
            </a:extLst>
          </p:cNvPr>
          <p:cNvSpPr txBox="1">
            <a:spLocks/>
          </p:cNvSpPr>
          <p:nvPr/>
        </p:nvSpPr>
        <p:spPr>
          <a:xfrm>
            <a:off x="3526348" y="421154"/>
            <a:ext cx="826569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Регулятивные УУД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умения, помогающие школьнику организовать учебную деятельность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F648DB-FC00-B98F-DAB6-A6421A475C32}"/>
              </a:ext>
            </a:extLst>
          </p:cNvPr>
          <p:cNvSpPr txBox="1"/>
          <p:nvPr/>
        </p:nvSpPr>
        <p:spPr>
          <a:xfrm>
            <a:off x="4547567" y="1778541"/>
            <a:ext cx="25266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СУБЪЕКТНОСТЬ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0D6286-4F7E-5D3D-132D-2053EC1F6407}"/>
              </a:ext>
            </a:extLst>
          </p:cNvPr>
          <p:cNvSpPr txBox="1"/>
          <p:nvPr/>
        </p:nvSpPr>
        <p:spPr>
          <a:xfrm>
            <a:off x="4339237" y="4149735"/>
            <a:ext cx="29594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СУБЪЕКТИВНОСТЬ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n-ea"/>
                <a:cs typeface="+mn-cs"/>
              </a:rPr>
              <a:t>	(само-)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208D37F6-104B-CE99-604D-C2EC040AD96C}"/>
              </a:ext>
            </a:extLst>
          </p:cNvPr>
          <p:cNvCxnSpPr>
            <a:cxnSpLocks/>
          </p:cNvCxnSpPr>
          <p:nvPr/>
        </p:nvCxnSpPr>
        <p:spPr>
          <a:xfrm>
            <a:off x="5818970" y="2350835"/>
            <a:ext cx="0" cy="165045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502497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27177AF-F59F-490F-BC57-C0063BAD9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706519"/>
          </a:xfrm>
          <a:prstGeom prst="rect">
            <a:avLst/>
          </a:prstGeom>
        </p:spPr>
      </p:pic>
      <p:sp>
        <p:nvSpPr>
          <p:cNvPr id="1105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Становление субъектности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438400" y="1773239"/>
            <a:ext cx="7772400" cy="2016125"/>
          </a:xfrm>
        </p:spPr>
        <p:txBody>
          <a:bodyPr>
            <a:normAutofit lnSpcReduction="10000"/>
          </a:bodyPr>
          <a:lstStyle/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r>
              <a:rPr lang="ru-RU" dirty="0">
                <a:solidFill>
                  <a:srgbClr val="FF0000"/>
                </a:solidFill>
              </a:rPr>
              <a:t>Субъект </a:t>
            </a:r>
            <a:r>
              <a:rPr lang="ru-RU" dirty="0"/>
              <a:t>- источник активности, автор, творец, хозяин, инициатор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r>
              <a:rPr lang="ru-RU" dirty="0">
                <a:solidFill>
                  <a:srgbClr val="FF0000"/>
                </a:solidFill>
              </a:rPr>
              <a:t>Субъект учебной деятельности </a:t>
            </a:r>
            <a:r>
              <a:rPr lang="ru-RU" dirty="0"/>
              <a:t>– «искать то, чего ещё нет, но что всё-таки возможно и что дано субъекту лишь как цель» (В.В. Давыдов)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endParaRPr lang="ru-RU" dirty="0"/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endParaRPr lang="ru-RU" sz="2000" dirty="0"/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None/>
              <a:defRPr/>
            </a:pP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424113" y="3789363"/>
          <a:ext cx="7272336" cy="2546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4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4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4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5979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1"/>
                          </a:solidFill>
                        </a:rPr>
                        <a:t>Начальная школа </a:t>
                      </a:r>
                    </a:p>
                  </a:txBody>
                  <a:tcPr marL="91434" marR="91434" marT="45714" marB="4571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</a:rPr>
                        <a:t>Основная школа</a:t>
                      </a:r>
                    </a:p>
                    <a:p>
                      <a:endParaRPr lang="ru-RU" sz="1800" dirty="0"/>
                    </a:p>
                  </a:txBody>
                  <a:tcPr marL="91434" marR="91434" marT="45714" marB="45714"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Старшая школа</a:t>
                      </a:r>
                    </a:p>
                  </a:txBody>
                  <a:tcPr marL="91434" marR="91434" marT="45714" marB="4571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392">
                <a:tc>
                  <a:txBody>
                    <a:bodyPr/>
                    <a:lstStyle/>
                    <a:p>
                      <a:r>
                        <a:rPr lang="ru-RU" sz="1800" dirty="0"/>
                        <a:t>субъект совместной учебной деятельности </a:t>
                      </a:r>
                    </a:p>
                  </a:txBody>
                  <a:tcPr marL="91434" marR="91434" marT="45714" marB="45714"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Индивидуальный субъект</a:t>
                      </a:r>
                    </a:p>
                    <a:p>
                      <a:r>
                        <a:rPr lang="ru-RU" sz="1800" dirty="0"/>
                        <a:t>деятельности</a:t>
                      </a:r>
                    </a:p>
                  </a:txBody>
                  <a:tcPr marL="91434" marR="91434" marT="45714" marB="45714"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Субъект</a:t>
                      </a:r>
                      <a:r>
                        <a:rPr lang="ru-RU" sz="1800" baseline="0" dirty="0"/>
                        <a:t> жизнедеятельности</a:t>
                      </a:r>
                      <a:endParaRPr lang="ru-RU" sz="1800" dirty="0"/>
                    </a:p>
                  </a:txBody>
                  <a:tcPr marL="91434" marR="91434" marT="45714" marB="4571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5979">
                <a:tc>
                  <a:txBody>
                    <a:bodyPr/>
                    <a:lstStyle/>
                    <a:p>
                      <a:r>
                        <a:rPr lang="ru-RU" sz="1800" dirty="0"/>
                        <a:t>Интерес </a:t>
                      </a:r>
                    </a:p>
                  </a:txBody>
                  <a:tcPr marL="91434" marR="91434" marT="45714" marB="4571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/>
                        <a:t>Цель</a:t>
                      </a:r>
                    </a:p>
                    <a:p>
                      <a:endParaRPr lang="ru-RU" sz="1800" dirty="0"/>
                    </a:p>
                  </a:txBody>
                  <a:tcPr marL="91434" marR="91434" marT="45714" marB="45714"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Проблема</a:t>
                      </a:r>
                    </a:p>
                  </a:txBody>
                  <a:tcPr marL="91434" marR="91434" marT="45714" marB="4571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948022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73259410-7931-4181-8B27-B48317802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006" y="-258462"/>
            <a:ext cx="4886425" cy="806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F8BB6C-F61D-4909-83E6-4DB99E2AB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832" y="2222801"/>
            <a:ext cx="3387290" cy="1325563"/>
          </a:xfrm>
        </p:spPr>
        <p:txBody>
          <a:bodyPr>
            <a:normAutofit/>
          </a:bodyPr>
          <a:lstStyle/>
          <a:p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Источники</a:t>
            </a:r>
            <a:b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2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Факторы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B95780-B386-4191-85EB-15DC05B63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4200" y="1503588"/>
            <a:ext cx="10515600" cy="4351338"/>
          </a:xfrm>
        </p:spPr>
        <p:txBody>
          <a:bodyPr/>
          <a:lstStyle/>
          <a:p>
            <a:r>
              <a:rPr lang="ru-RU" dirty="0"/>
              <a:t>Здоровье</a:t>
            </a:r>
          </a:p>
          <a:p>
            <a:r>
              <a:rPr lang="ru-RU" dirty="0"/>
              <a:t>Образ жизни</a:t>
            </a:r>
          </a:p>
          <a:p>
            <a:r>
              <a:rPr lang="ru-RU" dirty="0"/>
              <a:t>Забота</a:t>
            </a:r>
          </a:p>
          <a:p>
            <a:r>
              <a:rPr lang="ru-RU" dirty="0"/>
              <a:t>Свободное время</a:t>
            </a:r>
          </a:p>
          <a:p>
            <a:r>
              <a:rPr lang="ru-RU" dirty="0"/>
              <a:t>Воля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486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Arc 99"/>
          <p:cNvSpPr/>
          <p:nvPr/>
        </p:nvSpPr>
        <p:spPr>
          <a:xfrm>
            <a:off x="4368800" y="1773239"/>
            <a:ext cx="4319588" cy="4319587"/>
          </a:xfrm>
          <a:prstGeom prst="arc">
            <a:avLst>
              <a:gd name="adj1" fmla="val 787717"/>
              <a:gd name="adj2" fmla="val 9938998"/>
            </a:avLst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4511676" y="3933825"/>
            <a:ext cx="4105275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0A6CC6-8AE5-4439-9267-F8A3205794A2}" type="slidenum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847850" y="6308725"/>
            <a:ext cx="84963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847850" y="1412875"/>
            <a:ext cx="84963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3" name="TextBox 9"/>
          <p:cNvSpPr txBox="1">
            <a:spLocks noChangeArrowheads="1"/>
          </p:cNvSpPr>
          <p:nvPr/>
        </p:nvSpPr>
        <p:spPr bwMode="auto">
          <a:xfrm>
            <a:off x="2168525" y="260350"/>
            <a:ext cx="82486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Новое институциональное ядро образования</a:t>
            </a:r>
          </a:p>
        </p:txBody>
      </p:sp>
      <p:sp>
        <p:nvSpPr>
          <p:cNvPr id="80" name="Oval 79"/>
          <p:cNvSpPr/>
          <p:nvPr/>
        </p:nvSpPr>
        <p:spPr>
          <a:xfrm>
            <a:off x="4368800" y="1773239"/>
            <a:ext cx="4319588" cy="4319587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91" name="Straight Connector 90"/>
          <p:cNvCxnSpPr/>
          <p:nvPr/>
        </p:nvCxnSpPr>
        <p:spPr>
          <a:xfrm flipV="1">
            <a:off x="2208213" y="4437063"/>
            <a:ext cx="817086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19466" name="TextBox 93"/>
          <p:cNvSpPr txBox="1">
            <a:spLocks noChangeArrowheads="1"/>
          </p:cNvSpPr>
          <p:nvPr/>
        </p:nvSpPr>
        <p:spPr bwMode="auto">
          <a:xfrm>
            <a:off x="1919288" y="4508500"/>
            <a:ext cx="208915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Формальное образование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15% </a:t>
            </a: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времени</a:t>
            </a:r>
          </a:p>
        </p:txBody>
      </p:sp>
      <p:sp>
        <p:nvSpPr>
          <p:cNvPr id="19467" name="TextBox 94"/>
          <p:cNvSpPr txBox="1">
            <a:spLocks noChangeArrowheads="1"/>
          </p:cNvSpPr>
          <p:nvPr/>
        </p:nvSpPr>
        <p:spPr bwMode="auto">
          <a:xfrm>
            <a:off x="1919289" y="1554163"/>
            <a:ext cx="2879725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Неформальное образование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50% </a:t>
            </a: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времени ученика</a:t>
            </a:r>
          </a:p>
        </p:txBody>
      </p:sp>
      <p:sp>
        <p:nvSpPr>
          <p:cNvPr id="19468" name="TextBox 96"/>
          <p:cNvSpPr txBox="1">
            <a:spLocks noChangeArrowheads="1"/>
          </p:cNvSpPr>
          <p:nvPr/>
        </p:nvSpPr>
        <p:spPr bwMode="auto">
          <a:xfrm>
            <a:off x="2530475" y="5497514"/>
            <a:ext cx="16208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Школа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Колледж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Университет</a:t>
            </a:r>
          </a:p>
        </p:txBody>
      </p:sp>
      <p:sp>
        <p:nvSpPr>
          <p:cNvPr id="82" name="Right Arrow 81"/>
          <p:cNvSpPr/>
          <p:nvPr/>
        </p:nvSpPr>
        <p:spPr>
          <a:xfrm>
            <a:off x="5403851" y="3846513"/>
            <a:ext cx="2449513" cy="1238250"/>
          </a:xfrm>
          <a:prstGeom prst="rightArrow">
            <a:avLst>
              <a:gd name="adj1" fmla="val 59070"/>
              <a:gd name="adj2" fmla="val 50000"/>
            </a:avLst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4656138" y="3357563"/>
            <a:ext cx="431800" cy="431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5232400" y="2636838"/>
            <a:ext cx="431800" cy="431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6167439" y="2852738"/>
            <a:ext cx="433387" cy="431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5735638" y="1989138"/>
            <a:ext cx="431800" cy="431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7032625" y="3141663"/>
            <a:ext cx="431800" cy="431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7896225" y="3500438"/>
            <a:ext cx="431800" cy="431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6743700" y="1989138"/>
            <a:ext cx="431800" cy="431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7608888" y="2565400"/>
            <a:ext cx="431800" cy="431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478" name="TextBox 112"/>
          <p:cNvSpPr txBox="1">
            <a:spLocks noChangeArrowheads="1"/>
          </p:cNvSpPr>
          <p:nvPr/>
        </p:nvSpPr>
        <p:spPr bwMode="auto">
          <a:xfrm>
            <a:off x="6140450" y="4202114"/>
            <a:ext cx="1670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Индивидуальная траектория</a:t>
            </a:r>
          </a:p>
        </p:txBody>
      </p:sp>
      <p:cxnSp>
        <p:nvCxnSpPr>
          <p:cNvPr id="121" name="Straight Arrow Connector 120"/>
          <p:cNvCxnSpPr/>
          <p:nvPr/>
        </p:nvCxnSpPr>
        <p:spPr>
          <a:xfrm flipH="1" flipV="1">
            <a:off x="5448301" y="2852738"/>
            <a:ext cx="576263" cy="1223962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/>
          <p:nvPr/>
        </p:nvCxnSpPr>
        <p:spPr>
          <a:xfrm flipV="1">
            <a:off x="7608889" y="3716339"/>
            <a:ext cx="503237" cy="504825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8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739" y="3429001"/>
            <a:ext cx="568325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82" name="TextBox 111"/>
          <p:cNvSpPr txBox="1">
            <a:spLocks noChangeArrowheads="1"/>
          </p:cNvSpPr>
          <p:nvPr/>
        </p:nvSpPr>
        <p:spPr bwMode="auto">
          <a:xfrm>
            <a:off x="6326189" y="3768726"/>
            <a:ext cx="706437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Ученик</a:t>
            </a:r>
          </a:p>
        </p:txBody>
      </p:sp>
      <p:sp>
        <p:nvSpPr>
          <p:cNvPr id="19483" name="TextBox 125"/>
          <p:cNvSpPr txBox="1">
            <a:spLocks noChangeArrowheads="1"/>
          </p:cNvSpPr>
          <p:nvPr/>
        </p:nvSpPr>
        <p:spPr bwMode="auto">
          <a:xfrm>
            <a:off x="2495551" y="2565400"/>
            <a:ext cx="18002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Семья</a:t>
            </a:r>
            <a:endParaRPr kumimoji="0" 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Сообщество</a:t>
            </a:r>
            <a:endParaRPr kumimoji="0" 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Медиа, Интернет</a:t>
            </a:r>
            <a:endParaRPr kumimoji="0" 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Эксперты</a:t>
            </a:r>
            <a:endParaRPr kumimoji="0" 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Проекты</a:t>
            </a:r>
            <a:endParaRPr kumimoji="0" 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Увлечения</a:t>
            </a:r>
          </a:p>
        </p:txBody>
      </p:sp>
      <p:sp>
        <p:nvSpPr>
          <p:cNvPr id="19484" name="TextBox 126"/>
          <p:cNvSpPr txBox="1">
            <a:spLocks noChangeArrowheads="1"/>
          </p:cNvSpPr>
          <p:nvPr/>
        </p:nvSpPr>
        <p:spPr bwMode="auto">
          <a:xfrm>
            <a:off x="5434013" y="5129213"/>
            <a:ext cx="22590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Образовательное учреждение</a:t>
            </a:r>
          </a:p>
        </p:txBody>
      </p:sp>
      <p:sp>
        <p:nvSpPr>
          <p:cNvPr id="19485" name="TextBox 134"/>
          <p:cNvSpPr txBox="1">
            <a:spLocks noChangeArrowheads="1"/>
          </p:cNvSpPr>
          <p:nvPr/>
        </p:nvSpPr>
        <p:spPr bwMode="auto">
          <a:xfrm>
            <a:off x="8890000" y="5186363"/>
            <a:ext cx="1295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Текущий фокус</a:t>
            </a:r>
          </a:p>
        </p:txBody>
      </p:sp>
      <p:sp>
        <p:nvSpPr>
          <p:cNvPr id="19486" name="TextBox 135"/>
          <p:cNvSpPr txBox="1">
            <a:spLocks noChangeArrowheads="1"/>
          </p:cNvSpPr>
          <p:nvPr/>
        </p:nvSpPr>
        <p:spPr bwMode="auto">
          <a:xfrm>
            <a:off x="8904288" y="2782888"/>
            <a:ext cx="1295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Новый фокус</a:t>
            </a:r>
          </a:p>
        </p:txBody>
      </p:sp>
      <p:sp>
        <p:nvSpPr>
          <p:cNvPr id="19487" name="TextBox 138"/>
          <p:cNvSpPr txBox="1">
            <a:spLocks noChangeArrowheads="1"/>
          </p:cNvSpPr>
          <p:nvPr/>
        </p:nvSpPr>
        <p:spPr bwMode="auto">
          <a:xfrm>
            <a:off x="9077325" y="4122738"/>
            <a:ext cx="935038" cy="646112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Новое ядро</a:t>
            </a:r>
          </a:p>
        </p:txBody>
      </p:sp>
      <p:cxnSp>
        <p:nvCxnSpPr>
          <p:cNvPr id="141" name="Straight Arrow Connector 140"/>
          <p:cNvCxnSpPr/>
          <p:nvPr/>
        </p:nvCxnSpPr>
        <p:spPr>
          <a:xfrm flipH="1">
            <a:off x="8724900" y="3068638"/>
            <a:ext cx="395288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/>
          <p:cNvCxnSpPr/>
          <p:nvPr/>
        </p:nvCxnSpPr>
        <p:spPr>
          <a:xfrm flipH="1">
            <a:off x="8543926" y="5502275"/>
            <a:ext cx="50482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/>
          <p:cNvCxnSpPr/>
          <p:nvPr/>
        </p:nvCxnSpPr>
        <p:spPr>
          <a:xfrm flipH="1">
            <a:off x="8370888" y="4437063"/>
            <a:ext cx="684212" cy="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4656138" y="3357563"/>
            <a:ext cx="431800" cy="43180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232400" y="2636838"/>
            <a:ext cx="431800" cy="43180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167439" y="2852738"/>
            <a:ext cx="433387" cy="43180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735638" y="1989138"/>
            <a:ext cx="431800" cy="43180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032625" y="3141663"/>
            <a:ext cx="431800" cy="43180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896225" y="3500438"/>
            <a:ext cx="431800" cy="43180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743700" y="1989138"/>
            <a:ext cx="431800" cy="43180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7608888" y="2565400"/>
            <a:ext cx="431800" cy="43180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499" name="TextBox 133"/>
          <p:cNvSpPr txBox="1">
            <a:spLocks noChangeArrowheads="1"/>
          </p:cNvSpPr>
          <p:nvPr/>
        </p:nvSpPr>
        <p:spPr bwMode="auto">
          <a:xfrm>
            <a:off x="5808664" y="2492375"/>
            <a:ext cx="1468437" cy="5540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Среда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/ </a:t>
            </a: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t>Окружение</a:t>
            </a:r>
          </a:p>
        </p:txBody>
      </p:sp>
      <p:cxnSp>
        <p:nvCxnSpPr>
          <p:cNvPr id="115" name="Straight Arrow Connector 114"/>
          <p:cNvCxnSpPr/>
          <p:nvPr/>
        </p:nvCxnSpPr>
        <p:spPr>
          <a:xfrm flipH="1" flipV="1">
            <a:off x="4872039" y="3573463"/>
            <a:ext cx="503237" cy="576262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 flipV="1">
            <a:off x="6456364" y="2205038"/>
            <a:ext cx="503237" cy="1871662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7608889" y="3716339"/>
            <a:ext cx="503237" cy="504825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042723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 bwMode="auto">
          <a:xfrm>
            <a:off x="8124825" y="3871914"/>
            <a:ext cx="2128838" cy="225742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5475" y="-119063"/>
            <a:ext cx="8229600" cy="1143001"/>
          </a:xfrm>
        </p:spPr>
        <p:txBody>
          <a:bodyPr/>
          <a:lstStyle/>
          <a:p>
            <a:pPr>
              <a:defRPr/>
            </a:pPr>
            <a:r>
              <a:rPr lang="ru-RU" sz="29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Деятельность</a:t>
            </a:r>
          </a:p>
        </p:txBody>
      </p:sp>
      <p:sp>
        <p:nvSpPr>
          <p:cNvPr id="105476" name="Объект 2"/>
          <p:cNvSpPr>
            <a:spLocks noGrp="1"/>
          </p:cNvSpPr>
          <p:nvPr>
            <p:ph idx="1"/>
          </p:nvPr>
        </p:nvSpPr>
        <p:spPr>
          <a:xfrm>
            <a:off x="1981200" y="636588"/>
            <a:ext cx="6915150" cy="5611812"/>
          </a:xfrm>
        </p:spPr>
        <p:txBody>
          <a:bodyPr/>
          <a:lstStyle/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Деятельность — это активное взаимодействие человека со средой, при котором он достигает сознательно поставленной цели, возникшей в результате появления у него определенной потребности, мотива (А. Леонтьев)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	Структура деятельности</a:t>
            </a:r>
          </a:p>
        </p:txBody>
      </p:sp>
      <p:pic>
        <p:nvPicPr>
          <p:cNvPr id="105477" name="Рисунок 3" descr="Человек как субъект деятельности. Развитие деятельности.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400" y="4414839"/>
            <a:ext cx="5500688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8" name="TextBox 4"/>
          <p:cNvSpPr txBox="1">
            <a:spLocks noChangeArrowheads="1"/>
          </p:cNvSpPr>
          <p:nvPr/>
        </p:nvSpPr>
        <p:spPr bwMode="auto">
          <a:xfrm>
            <a:off x="8299450" y="4122739"/>
            <a:ext cx="188595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Потребность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Мотив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Цель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Средства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Действия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Операции</a:t>
            </a:r>
          </a:p>
        </p:txBody>
      </p:sp>
    </p:spTree>
    <p:extLst>
      <p:ext uri="{BB962C8B-B14F-4D97-AF65-F5344CB8AC3E}">
        <p14:creationId xmlns:p14="http://schemas.microsoft.com/office/powerpoint/2010/main" val="745469930"/>
      </p:ext>
    </p:extLst>
  </p:cSld>
  <p:clrMapOvr>
    <a:masterClrMapping/>
  </p:clrMapOvr>
  <p:transition spd="slow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7086600" y="5638800"/>
            <a:ext cx="32766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038600" y="5715000"/>
            <a:ext cx="26670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905000" y="5791200"/>
            <a:ext cx="1524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52229" name="Text Box 9"/>
          <p:cNvSpPr txBox="1">
            <a:spLocks noChangeArrowheads="1"/>
          </p:cNvSpPr>
          <p:nvPr/>
        </p:nvSpPr>
        <p:spPr bwMode="auto">
          <a:xfrm>
            <a:off x="4132264" y="733426"/>
            <a:ext cx="4662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empus Sans ITC" pitchFamily="82" charset="0"/>
                <a:ea typeface="+mn-ea"/>
                <a:cs typeface="Arial" pitchFamily="34" charset="0"/>
              </a:rPr>
              <a:t>Модель возрастной школы</a:t>
            </a:r>
          </a:p>
        </p:txBody>
      </p:sp>
      <p:sp>
        <p:nvSpPr>
          <p:cNvPr id="52230" name="Rectangle 10"/>
          <p:cNvSpPr>
            <a:spLocks noChangeArrowheads="1"/>
          </p:cNvSpPr>
          <p:nvPr/>
        </p:nvSpPr>
        <p:spPr bwMode="auto">
          <a:xfrm>
            <a:off x="1847851" y="4581525"/>
            <a:ext cx="2519363" cy="215900"/>
          </a:xfrm>
          <a:prstGeom prst="rect">
            <a:avLst/>
          </a:prstGeom>
          <a:solidFill>
            <a:srgbClr val="00FF00">
              <a:alpha val="3686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empus Sans ITC" pitchFamily="82" charset="0"/>
              <a:ea typeface="+mn-ea"/>
              <a:cs typeface="Arial" pitchFamily="34" charset="0"/>
            </a:endParaRPr>
          </a:p>
        </p:txBody>
      </p:sp>
      <p:sp>
        <p:nvSpPr>
          <p:cNvPr id="52231" name="Rectangle 11"/>
          <p:cNvSpPr>
            <a:spLocks noChangeArrowheads="1"/>
          </p:cNvSpPr>
          <p:nvPr/>
        </p:nvSpPr>
        <p:spPr bwMode="auto">
          <a:xfrm>
            <a:off x="4367213" y="3284538"/>
            <a:ext cx="2665412" cy="215900"/>
          </a:xfrm>
          <a:prstGeom prst="rect">
            <a:avLst/>
          </a:prstGeom>
          <a:solidFill>
            <a:srgbClr val="FF00FF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empus Sans ITC" pitchFamily="82" charset="0"/>
              <a:ea typeface="+mn-ea"/>
              <a:cs typeface="Arial" pitchFamily="34" charset="0"/>
            </a:endParaRPr>
          </a:p>
        </p:txBody>
      </p:sp>
      <p:sp>
        <p:nvSpPr>
          <p:cNvPr id="52232" name="Rectangle 12"/>
          <p:cNvSpPr>
            <a:spLocks noChangeArrowheads="1"/>
          </p:cNvSpPr>
          <p:nvPr/>
        </p:nvSpPr>
        <p:spPr bwMode="auto">
          <a:xfrm>
            <a:off x="7175500" y="2349500"/>
            <a:ext cx="2808288" cy="287338"/>
          </a:xfrm>
          <a:prstGeom prst="rect">
            <a:avLst/>
          </a:prstGeom>
          <a:solidFill>
            <a:srgbClr val="3366FF">
              <a:alpha val="3686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empus Sans ITC" pitchFamily="82" charset="0"/>
              <a:ea typeface="+mn-ea"/>
              <a:cs typeface="Arial" pitchFamily="34" charset="0"/>
            </a:endParaRPr>
          </a:p>
        </p:txBody>
      </p:sp>
      <p:sp>
        <p:nvSpPr>
          <p:cNvPr id="52233" name="Text Box 13"/>
          <p:cNvSpPr txBox="1">
            <a:spLocks noChangeArrowheads="1"/>
          </p:cNvSpPr>
          <p:nvPr/>
        </p:nvSpPr>
        <p:spPr bwMode="auto">
          <a:xfrm>
            <a:off x="1900239" y="4960938"/>
            <a:ext cx="13811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empus Sans ITC" pitchFamily="82" charset="0"/>
                <a:ea typeface="+mn-ea"/>
                <a:cs typeface="Arial" pitchFamily="34" charset="0"/>
              </a:rPr>
              <a:t>отроческая</a:t>
            </a:r>
          </a:p>
        </p:txBody>
      </p:sp>
      <p:sp>
        <p:nvSpPr>
          <p:cNvPr id="52234" name="Text Box 14"/>
          <p:cNvSpPr txBox="1">
            <a:spLocks noChangeArrowheads="1"/>
          </p:cNvSpPr>
          <p:nvPr/>
        </p:nvSpPr>
        <p:spPr bwMode="auto">
          <a:xfrm>
            <a:off x="4564064" y="3592513"/>
            <a:ext cx="1641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empus Sans ITC" pitchFamily="82" charset="0"/>
                <a:ea typeface="+mn-ea"/>
                <a:cs typeface="Arial" pitchFamily="34" charset="0"/>
              </a:rPr>
              <a:t>подростковая</a:t>
            </a:r>
          </a:p>
        </p:txBody>
      </p:sp>
      <p:sp>
        <p:nvSpPr>
          <p:cNvPr id="52235" name="Text Box 15"/>
          <p:cNvSpPr txBox="1">
            <a:spLocks noChangeArrowheads="1"/>
          </p:cNvSpPr>
          <p:nvPr/>
        </p:nvSpPr>
        <p:spPr bwMode="auto">
          <a:xfrm>
            <a:off x="7443789" y="2800351"/>
            <a:ext cx="1385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empus Sans ITC" pitchFamily="82" charset="0"/>
                <a:ea typeface="+mn-ea"/>
                <a:cs typeface="Arial" pitchFamily="34" charset="0"/>
              </a:rPr>
              <a:t>юношеская</a:t>
            </a:r>
          </a:p>
        </p:txBody>
      </p:sp>
      <p:sp>
        <p:nvSpPr>
          <p:cNvPr id="52236" name="AutoShape 18"/>
          <p:cNvSpPr>
            <a:spLocks noChangeArrowheads="1"/>
          </p:cNvSpPr>
          <p:nvPr/>
        </p:nvSpPr>
        <p:spPr bwMode="auto">
          <a:xfrm rot="-2471829">
            <a:off x="6024563" y="2492376"/>
            <a:ext cx="976312" cy="485775"/>
          </a:xfrm>
          <a:custGeom>
            <a:avLst/>
            <a:gdLst>
              <a:gd name="T0" fmla="*/ 1495958583 w 21600"/>
              <a:gd name="T1" fmla="*/ 0 h 21600"/>
              <a:gd name="T2" fmla="*/ 0 w 21600"/>
              <a:gd name="T3" fmla="*/ 122848180 h 21600"/>
              <a:gd name="T4" fmla="*/ 1495958583 w 21600"/>
              <a:gd name="T5" fmla="*/ 245695820 h 21600"/>
              <a:gd name="T6" fmla="*/ 1994611203 w 21600"/>
              <a:gd name="T7" fmla="*/ 12284818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>
              <a:alpha val="6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empus Sans ITC" pitchFamily="82" charset="0"/>
              <a:ea typeface="+mn-ea"/>
              <a:cs typeface="Arial" pitchFamily="34" charset="0"/>
            </a:endParaRPr>
          </a:p>
        </p:txBody>
      </p:sp>
      <p:sp>
        <p:nvSpPr>
          <p:cNvPr id="52237" name="AutoShape 19"/>
          <p:cNvSpPr>
            <a:spLocks noChangeArrowheads="1"/>
          </p:cNvSpPr>
          <p:nvPr/>
        </p:nvSpPr>
        <p:spPr bwMode="auto">
          <a:xfrm rot="-2471829">
            <a:off x="3216276" y="3716339"/>
            <a:ext cx="976313" cy="485775"/>
          </a:xfrm>
          <a:custGeom>
            <a:avLst/>
            <a:gdLst>
              <a:gd name="T0" fmla="*/ 1495963732 w 21600"/>
              <a:gd name="T1" fmla="*/ 0 h 21600"/>
              <a:gd name="T2" fmla="*/ 0 w 21600"/>
              <a:gd name="T3" fmla="*/ 122848180 h 21600"/>
              <a:gd name="T4" fmla="*/ 1495963732 w 21600"/>
              <a:gd name="T5" fmla="*/ 245695820 h 21600"/>
              <a:gd name="T6" fmla="*/ 1994617585 w 21600"/>
              <a:gd name="T7" fmla="*/ 12284818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>
              <a:alpha val="6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empus Sans ITC" pitchFamily="82" charset="0"/>
              <a:ea typeface="+mn-ea"/>
              <a:cs typeface="Arial" pitchFamily="34" charset="0"/>
            </a:endParaRPr>
          </a:p>
        </p:txBody>
      </p:sp>
      <p:sp>
        <p:nvSpPr>
          <p:cNvPr id="52238" name="Text Box 20"/>
          <p:cNvSpPr txBox="1">
            <a:spLocks noChangeArrowheads="1"/>
          </p:cNvSpPr>
          <p:nvPr/>
        </p:nvSpPr>
        <p:spPr bwMode="auto">
          <a:xfrm>
            <a:off x="6527800" y="4287838"/>
            <a:ext cx="360045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empus Sans ITC" pitchFamily="82" charset="0"/>
                <a:ea typeface="+mn-ea"/>
                <a:cs typeface="Arial" pitchFamily="34" charset="0"/>
              </a:rPr>
              <a:t>Самостоятельность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empus Sans ITC" pitchFamily="82" charset="0"/>
                <a:ea typeface="+mn-ea"/>
                <a:cs typeface="Arial" pitchFamily="34" charset="0"/>
              </a:rPr>
              <a:t>Ответственность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empus Sans ITC" pitchFamily="82" charset="0"/>
                <a:ea typeface="+mn-ea"/>
                <a:cs typeface="Arial" pitchFamily="34" charset="0"/>
              </a:rPr>
              <a:t>Самоопределение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empus Sans ITC" pitchFamily="82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empus Sans ITC" pitchFamily="82" charset="0"/>
              <a:ea typeface="+mn-ea"/>
              <a:cs typeface="Arial" pitchFamily="34" charset="0"/>
            </a:endParaRPr>
          </a:p>
        </p:txBody>
      </p:sp>
      <p:sp>
        <p:nvSpPr>
          <p:cNvPr id="52239" name="Line 21"/>
          <p:cNvSpPr>
            <a:spLocks noChangeShapeType="1"/>
          </p:cNvSpPr>
          <p:nvPr/>
        </p:nvSpPr>
        <p:spPr bwMode="auto">
          <a:xfrm flipV="1">
            <a:off x="3792539" y="3284538"/>
            <a:ext cx="4751387" cy="20891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240" name="Line 22"/>
          <p:cNvSpPr>
            <a:spLocks noChangeShapeType="1"/>
          </p:cNvSpPr>
          <p:nvPr/>
        </p:nvSpPr>
        <p:spPr bwMode="auto">
          <a:xfrm flipV="1">
            <a:off x="4008439" y="3500438"/>
            <a:ext cx="4751387" cy="20891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241" name="Line 23"/>
          <p:cNvSpPr>
            <a:spLocks noChangeShapeType="1"/>
          </p:cNvSpPr>
          <p:nvPr/>
        </p:nvSpPr>
        <p:spPr bwMode="auto">
          <a:xfrm flipV="1">
            <a:off x="4224339" y="3716338"/>
            <a:ext cx="4751387" cy="20891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242" name="TextBox 14"/>
          <p:cNvSpPr txBox="1">
            <a:spLocks noChangeArrowheads="1"/>
          </p:cNvSpPr>
          <p:nvPr/>
        </p:nvSpPr>
        <p:spPr bwMode="auto">
          <a:xfrm>
            <a:off x="2057400" y="5867400"/>
            <a:ext cx="1143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empus Sans ITC" pitchFamily="82" charset="0"/>
                <a:ea typeface="+mn-ea"/>
                <a:cs typeface="Arial" pitchFamily="34" charset="0"/>
              </a:rPr>
              <a:t>Учебная</a:t>
            </a:r>
          </a:p>
        </p:txBody>
      </p:sp>
      <p:sp>
        <p:nvSpPr>
          <p:cNvPr id="52243" name="TextBox 15"/>
          <p:cNvSpPr txBox="1">
            <a:spLocks noChangeArrowheads="1"/>
          </p:cNvSpPr>
          <p:nvPr/>
        </p:nvSpPr>
        <p:spPr bwMode="auto">
          <a:xfrm>
            <a:off x="4267200" y="5638800"/>
            <a:ext cx="23510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empus Sans ITC" pitchFamily="82" charset="0"/>
                <a:ea typeface="+mn-ea"/>
                <a:cs typeface="Arial" pitchFamily="34" charset="0"/>
              </a:rPr>
              <a:t>Учебно-практическая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empus Sans ITC" pitchFamily="82" charset="0"/>
                <a:ea typeface="+mn-ea"/>
                <a:cs typeface="Arial" pitchFamily="34" charset="0"/>
              </a:rPr>
              <a:t>Общение</a:t>
            </a:r>
          </a:p>
        </p:txBody>
      </p:sp>
      <p:sp>
        <p:nvSpPr>
          <p:cNvPr id="52244" name="TextBox 16"/>
          <p:cNvSpPr txBox="1">
            <a:spLocks noChangeArrowheads="1"/>
          </p:cNvSpPr>
          <p:nvPr/>
        </p:nvSpPr>
        <p:spPr bwMode="auto">
          <a:xfrm>
            <a:off x="7086600" y="5715000"/>
            <a:ext cx="28702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empus Sans ITC" pitchFamily="82" charset="0"/>
                <a:ea typeface="+mn-ea"/>
                <a:cs typeface="Arial" pitchFamily="34" charset="0"/>
              </a:rPr>
              <a:t>Учебно-профессиональная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empus Sans ITC" pitchFamily="82" charset="0"/>
                <a:ea typeface="+mn-ea"/>
                <a:cs typeface="Arial" pitchFamily="34" charset="0"/>
              </a:rPr>
              <a:t>Клубная </a:t>
            </a:r>
          </a:p>
        </p:txBody>
      </p:sp>
      <p:sp>
        <p:nvSpPr>
          <p:cNvPr id="21" name="Стрелка вправо 20"/>
          <p:cNvSpPr/>
          <p:nvPr/>
        </p:nvSpPr>
        <p:spPr>
          <a:xfrm>
            <a:off x="3276600" y="6172200"/>
            <a:ext cx="977900" cy="48418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6477000" y="6172200"/>
            <a:ext cx="977900" cy="48418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188543"/>
      </p:ext>
    </p:extLst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C38D0D-70DE-4D22-B953-C22B59CD8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0" kern="400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Смена ведущего типа деятельности</a:t>
            </a:r>
          </a:p>
        </p:txBody>
      </p:sp>
      <p:cxnSp>
        <p:nvCxnSpPr>
          <p:cNvPr id="207875" name="Прямая со стрелкой 4">
            <a:extLst>
              <a:ext uri="{FF2B5EF4-FFF2-40B4-BE49-F238E27FC236}">
                <a16:creationId xmlns:a16="http://schemas.microsoft.com/office/drawing/2014/main" id="{18467E30-345D-470D-A934-A8B80AFB03E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95738" y="2157414"/>
            <a:ext cx="0" cy="338613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7876" name="Прямая со стрелкой 10">
            <a:extLst>
              <a:ext uri="{FF2B5EF4-FFF2-40B4-BE49-F238E27FC236}">
                <a16:creationId xmlns:a16="http://schemas.microsoft.com/office/drawing/2014/main" id="{C174C040-3D16-4795-BBE0-D618D40D8B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95738" y="5543550"/>
            <a:ext cx="56007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7877" name="Прямая соединительная линия 14">
            <a:extLst>
              <a:ext uri="{FF2B5EF4-FFF2-40B4-BE49-F238E27FC236}">
                <a16:creationId xmlns:a16="http://schemas.microsoft.com/office/drawing/2014/main" id="{0A0322E3-C70B-4F39-BF32-683BC01F930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81788" y="2157414"/>
            <a:ext cx="0" cy="33861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7878" name="Овал 19">
            <a:extLst>
              <a:ext uri="{FF2B5EF4-FFF2-40B4-BE49-F238E27FC236}">
                <a16:creationId xmlns:a16="http://schemas.microsoft.com/office/drawing/2014/main" id="{BA95743A-C014-4A3C-93DE-845A8C172D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7775" y="3851275"/>
            <a:ext cx="414338" cy="142875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1" i="0" u="none" strike="noStrike" kern="1200" cap="none" spc="0" normalizeH="0" baseline="0" noProof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207879" name="Прямая со стрелкой 21">
            <a:extLst>
              <a:ext uri="{FF2B5EF4-FFF2-40B4-BE49-F238E27FC236}">
                <a16:creationId xmlns:a16="http://schemas.microsoft.com/office/drawing/2014/main" id="{BC665A21-04CF-477A-87F1-3D6ED235B8CD}"/>
              </a:ext>
            </a:extLst>
          </p:cNvPr>
          <p:cNvCxnSpPr>
            <a:cxnSpLocks noChangeShapeType="1"/>
            <a:stCxn id="207878" idx="4"/>
          </p:cNvCxnSpPr>
          <p:nvPr/>
        </p:nvCxnSpPr>
        <p:spPr bwMode="auto">
          <a:xfrm flipV="1">
            <a:off x="3995738" y="1328739"/>
            <a:ext cx="4914900" cy="39512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7880" name="TextBox 22">
            <a:extLst>
              <a:ext uri="{FF2B5EF4-FFF2-40B4-BE49-F238E27FC236}">
                <a16:creationId xmlns:a16="http://schemas.microsoft.com/office/drawing/2014/main" id="{C4889A02-C19F-4862-A38D-2D352AF6DD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4364" y="4859338"/>
            <a:ext cx="884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Могу?</a:t>
            </a:r>
          </a:p>
        </p:txBody>
      </p:sp>
      <p:cxnSp>
        <p:nvCxnSpPr>
          <p:cNvPr id="207881" name="Прямая со стрелкой 24">
            <a:extLst>
              <a:ext uri="{FF2B5EF4-FFF2-40B4-BE49-F238E27FC236}">
                <a16:creationId xmlns:a16="http://schemas.microsoft.com/office/drawing/2014/main" id="{631E3F98-3092-4540-9541-38669964EE8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95738" y="3614738"/>
            <a:ext cx="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7882" name="Прямая со стрелкой 28">
            <a:extLst>
              <a:ext uri="{FF2B5EF4-FFF2-40B4-BE49-F238E27FC236}">
                <a16:creationId xmlns:a16="http://schemas.microsoft.com/office/drawing/2014/main" id="{FAECC42A-FC7C-4C92-AFA1-E5E81940FB8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95739" y="2400301"/>
            <a:ext cx="5272087" cy="14509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7883" name="Скругленный прямоугольник 30">
            <a:extLst>
              <a:ext uri="{FF2B5EF4-FFF2-40B4-BE49-F238E27FC236}">
                <a16:creationId xmlns:a16="http://schemas.microsoft.com/office/drawing/2014/main" id="{72C922AB-E0F6-40D6-B160-24F458BA7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0638" y="1328738"/>
            <a:ext cx="514350" cy="10715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1" i="0" u="none" strike="noStrike" kern="1200" cap="none" spc="0" normalizeH="0" baseline="0" noProof="0">
              <a:ln>
                <a:noFill/>
              </a:ln>
              <a:solidFill>
                <a:srgbClr val="002A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7884" name="TextBox 31">
            <a:extLst>
              <a:ext uri="{FF2B5EF4-FFF2-40B4-BE49-F238E27FC236}">
                <a16:creationId xmlns:a16="http://schemas.microsoft.com/office/drawing/2014/main" id="{019B51F9-926E-4DB9-9617-2F9C26BFD96E}"/>
              </a:ext>
            </a:extLst>
          </p:cNvPr>
          <p:cNvSpPr txBox="1">
            <a:spLocks noChangeArrowheads="1"/>
          </p:cNvSpPr>
          <p:nvPr/>
        </p:nvSpPr>
        <p:spPr bwMode="auto">
          <a:xfrm rot="10800000" flipV="1">
            <a:off x="4167188" y="3203575"/>
            <a:ext cx="971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Хочу!</a:t>
            </a:r>
          </a:p>
        </p:txBody>
      </p:sp>
      <p:sp>
        <p:nvSpPr>
          <p:cNvPr id="207885" name="TextBox 32">
            <a:extLst>
              <a:ext uri="{FF2B5EF4-FFF2-40B4-BE49-F238E27FC236}">
                <a16:creationId xmlns:a16="http://schemas.microsoft.com/office/drawing/2014/main" id="{C618ABB4-E37C-41F4-BC94-5013959586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6488" y="2678113"/>
            <a:ext cx="8747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Хочу?</a:t>
            </a:r>
          </a:p>
        </p:txBody>
      </p:sp>
      <p:sp>
        <p:nvSpPr>
          <p:cNvPr id="207886" name="TextBox 33">
            <a:extLst>
              <a:ext uri="{FF2B5EF4-FFF2-40B4-BE49-F238E27FC236}">
                <a16:creationId xmlns:a16="http://schemas.microsoft.com/office/drawing/2014/main" id="{33AA7B20-6FFA-4FB1-9581-52E27331E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9050" y="1347788"/>
            <a:ext cx="819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Могу!</a:t>
            </a:r>
          </a:p>
        </p:txBody>
      </p:sp>
      <p:sp>
        <p:nvSpPr>
          <p:cNvPr id="207887" name="TextBox 34">
            <a:extLst>
              <a:ext uri="{FF2B5EF4-FFF2-40B4-BE49-F238E27FC236}">
                <a16:creationId xmlns:a16="http://schemas.microsoft.com/office/drawing/2014/main" id="{AF437C59-9185-40B0-84CA-E146BF7347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3026" y="5629275"/>
            <a:ext cx="12176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возраст2</a:t>
            </a:r>
          </a:p>
        </p:txBody>
      </p:sp>
      <p:sp>
        <p:nvSpPr>
          <p:cNvPr id="207888" name="TextBox 35">
            <a:extLst>
              <a:ext uri="{FF2B5EF4-FFF2-40B4-BE49-F238E27FC236}">
                <a16:creationId xmlns:a16="http://schemas.microsoft.com/office/drawing/2014/main" id="{EA9092A9-AB17-43BC-94AB-9445D170B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0888" y="5713414"/>
            <a:ext cx="1217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>
                <a:ln>
                  <a:noFill/>
                </a:ln>
                <a:solidFill>
                  <a:srgbClr val="002A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возраст1</a:t>
            </a:r>
          </a:p>
        </p:txBody>
      </p:sp>
    </p:spTree>
  </p:cSld>
  <p:clrMapOvr>
    <a:masterClrMapping/>
  </p:clrMapOvr>
  <p:transition spd="med">
    <p:wheel spokes="1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62DD80-3768-C640-3BFF-403365C5E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843" y="1724061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000" b="1" dirty="0">
                <a:latin typeface="Segoe Print" panose="02000600000000000000" pitchFamily="2" charset="0"/>
                <a:cs typeface="+mn-cs"/>
              </a:rPr>
              <a:t>УЧЕБНАЯ ДЕЯТЕЛЬНОСТЬ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D6DD3B-3DEF-00C1-9FF9-64F53CA2E4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337" y="2545301"/>
            <a:ext cx="4010526" cy="3771734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1700" dirty="0">
                <a:solidFill>
                  <a:srgbClr val="000000"/>
                </a:solidFill>
              </a:rPr>
              <a:t>Учебные мотивы (интерес, мотивы к обучению, познанию и творчеству в течение всей жизни)</a:t>
            </a:r>
          </a:p>
          <a:p>
            <a:pPr>
              <a:lnSpc>
                <a:spcPct val="80000"/>
              </a:lnSpc>
              <a:defRPr/>
            </a:pPr>
            <a:r>
              <a:rPr lang="ru-RU" sz="1700" dirty="0">
                <a:solidFill>
                  <a:srgbClr val="000000"/>
                </a:solidFill>
              </a:rPr>
              <a:t>Учебные цели (способность приобретать новые компетенции, умения, способности – способность меняться)</a:t>
            </a:r>
          </a:p>
          <a:p>
            <a:pPr>
              <a:lnSpc>
                <a:spcPct val="80000"/>
              </a:lnSpc>
              <a:defRPr/>
            </a:pPr>
            <a:r>
              <a:rPr lang="ru-RU" sz="1700" dirty="0">
                <a:solidFill>
                  <a:srgbClr val="000000"/>
                </a:solidFill>
              </a:rPr>
              <a:t>Учебные задачи (нахождение способов решения проблем)</a:t>
            </a:r>
          </a:p>
          <a:p>
            <a:pPr>
              <a:lnSpc>
                <a:spcPct val="80000"/>
              </a:lnSpc>
              <a:defRPr/>
            </a:pPr>
            <a:r>
              <a:rPr lang="ru-RU" sz="1700" dirty="0">
                <a:solidFill>
                  <a:srgbClr val="000000"/>
                </a:solidFill>
              </a:rPr>
              <a:t>Учебные действия и операции (операционные умения, знания, навык)</a:t>
            </a:r>
          </a:p>
          <a:p>
            <a:pPr>
              <a:lnSpc>
                <a:spcPct val="80000"/>
              </a:lnSpc>
              <a:defRPr/>
            </a:pPr>
            <a:r>
              <a:rPr lang="ru-RU" sz="1700" dirty="0">
                <a:solidFill>
                  <a:srgbClr val="000000"/>
                </a:solidFill>
              </a:rPr>
              <a:t>Контроль</a:t>
            </a:r>
          </a:p>
          <a:p>
            <a:pPr>
              <a:lnSpc>
                <a:spcPct val="80000"/>
              </a:lnSpc>
              <a:defRPr/>
            </a:pPr>
            <a:r>
              <a:rPr lang="ru-RU" sz="1700" dirty="0">
                <a:solidFill>
                  <a:srgbClr val="000000"/>
                </a:solidFill>
              </a:rPr>
              <a:t>Оценка</a:t>
            </a:r>
          </a:p>
          <a:p>
            <a:pPr marL="0" indent="0">
              <a:buNone/>
              <a:defRPr/>
            </a:pPr>
            <a:endParaRPr lang="ru-RU" kern="400" dirty="0">
              <a:solidFill>
                <a:srgbClr val="BABDDC">
                  <a:lumMod val="60000"/>
                  <a:lumOff val="4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ea typeface="+mj-ea"/>
              <a:cs typeface="+mj-cs"/>
            </a:endParaRP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D1925E1A-A7AD-4421-13BA-B256E6B41BA6}"/>
              </a:ext>
            </a:extLst>
          </p:cNvPr>
          <p:cNvGraphicFramePr/>
          <p:nvPr>
            <p:extLst/>
          </p:nvPr>
        </p:nvGraphicFramePr>
        <p:xfrm>
          <a:off x="2225842" y="157629"/>
          <a:ext cx="5775159" cy="1310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CF0FFF9-4163-520A-342D-679074700919}"/>
              </a:ext>
            </a:extLst>
          </p:cNvPr>
          <p:cNvSpPr txBox="1">
            <a:spLocks/>
          </p:cNvSpPr>
          <p:nvPr/>
        </p:nvSpPr>
        <p:spPr>
          <a:xfrm>
            <a:off x="4558298" y="1724061"/>
            <a:ext cx="427923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Print" panose="02000600000000000000" pitchFamily="2" charset="0"/>
                <a:ea typeface="+mj-ea"/>
                <a:cs typeface="+mj-cs"/>
              </a:rPr>
              <a:t>УЧЕБНАЯ ЗАДАЧА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542E99E3-9934-6426-722E-7E7B50576683}"/>
              </a:ext>
            </a:extLst>
          </p:cNvPr>
          <p:cNvSpPr txBox="1">
            <a:spLocks/>
          </p:cNvSpPr>
          <p:nvPr/>
        </p:nvSpPr>
        <p:spPr>
          <a:xfrm>
            <a:off x="4308643" y="2545301"/>
            <a:ext cx="5558591" cy="4169746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Структура учебных действий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1.Постановка УЗ	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1.1.Вводимое понятие должно быть предельно общим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1.2.Прежде чем вводить новое знание, нужно создать ситуацию необходимости его появление (</a:t>
            </a:r>
            <a:r>
              <a:rPr kumimoji="0" lang="ru-RU" alt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влипание</a:t>
            </a: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в проблему).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1.3.Не вводить знание в готовом виде, создавать ситуацию самостоятельного поиска (догадки, гипотезы)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1.4.Если правильно поставлена УЗ, то решив её, ученики научаются решать целый ряд других задач.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Поиск способа её решения (моделирование)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2.1. Групповое взаимодействие детей и учителя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2.2. </a:t>
            </a:r>
            <a:r>
              <a:rPr kumimoji="0" lang="ru-RU" alt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Квалиисследование</a:t>
            </a:r>
            <a:endParaRPr kumimoji="0" lang="ru-RU" altLang="ru-RU" sz="2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2.3.Пробы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2.4. Дискуссии.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Результат: найден новый способ решения класса задач (проблем).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Решение частных задач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4. Контроль, коррекция, анализ ошибок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5. Развёрнутое оценивание способа действия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EC3CEC-E6EE-4C0B-9675-8DC441AFC70A}"/>
              </a:ext>
            </a:extLst>
          </p:cNvPr>
          <p:cNvSpPr txBox="1"/>
          <p:nvPr/>
        </p:nvSpPr>
        <p:spPr>
          <a:xfrm>
            <a:off x="613278" y="1415130"/>
            <a:ext cx="826820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Учебная деятельность – это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«орган развития»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ребёнка в начальной школе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(по Асмолову)</a:t>
            </a:r>
          </a:p>
        </p:txBody>
      </p:sp>
    </p:spTree>
    <p:extLst>
      <p:ext uri="{BB962C8B-B14F-4D97-AF65-F5344CB8AC3E}">
        <p14:creationId xmlns:p14="http://schemas.microsoft.com/office/powerpoint/2010/main" val="2465371340"/>
      </p:ext>
    </p:extLst>
  </p:cSld>
  <p:clrMapOvr>
    <a:masterClrMapping/>
  </p:clrMapOvr>
  <p:transition spd="slow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DE8828-2DD5-4598-86AF-CA0FE4BC97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8020" y="335760"/>
            <a:ext cx="4131042" cy="4036916"/>
          </a:xfrm>
          <a:prstGeom prst="rect">
            <a:avLst/>
          </a:prstGeom>
        </p:spPr>
      </p:pic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BF8A6899-6699-4E03-BE53-E46B7925A67E}"/>
              </a:ext>
            </a:extLst>
          </p:cNvPr>
          <p:cNvGraphicFramePr/>
          <p:nvPr>
            <p:extLst/>
          </p:nvPr>
        </p:nvGraphicFramePr>
        <p:xfrm>
          <a:off x="642938" y="506997"/>
          <a:ext cx="4481512" cy="1053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2">
            <a:extLst>
              <a:ext uri="{FF2B5EF4-FFF2-40B4-BE49-F238E27FC236}">
                <a16:creationId xmlns:a16="http://schemas.microsoft.com/office/drawing/2014/main" id="{D37FD4D8-585C-4665-AC65-F4A045640D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2938" y="2697163"/>
            <a:ext cx="3464560" cy="1143000"/>
          </a:xfrm>
        </p:spPr>
        <p:txBody>
          <a:bodyPr>
            <a:normAutofit fontScale="90000"/>
          </a:bodyPr>
          <a:lstStyle/>
          <a:p>
            <a:r>
              <a:rPr lang="ru-RU" sz="2200" b="1" dirty="0" err="1">
                <a:latin typeface="Segoe Print" panose="02000600000000000000" pitchFamily="2" charset="0"/>
                <a:cs typeface="+mn-cs"/>
              </a:rPr>
              <a:t>инфантиллизация</a:t>
            </a:r>
            <a:br>
              <a:rPr lang="ru-RU" sz="2200" b="1" dirty="0">
                <a:latin typeface="Segoe Print" panose="02000600000000000000" pitchFamily="2" charset="0"/>
                <a:cs typeface="+mn-cs"/>
              </a:rPr>
            </a:br>
            <a:r>
              <a:rPr lang="ru-RU" sz="2200" b="1" dirty="0">
                <a:latin typeface="Segoe Print" panose="02000600000000000000" pitchFamily="2" charset="0"/>
                <a:cs typeface="+mn-cs"/>
              </a:rPr>
              <a:t>растление</a:t>
            </a:r>
            <a:br>
              <a:rPr lang="ru-RU" sz="2200" b="1" dirty="0">
                <a:latin typeface="Segoe Print" panose="02000600000000000000" pitchFamily="2" charset="0"/>
                <a:cs typeface="+mn-cs"/>
              </a:rPr>
            </a:br>
            <a:br>
              <a:rPr lang="ru-RU" sz="2200" b="1" dirty="0">
                <a:latin typeface="Segoe Print" panose="02000600000000000000" pitchFamily="2" charset="0"/>
                <a:cs typeface="+mn-cs"/>
              </a:rPr>
            </a:br>
            <a:br>
              <a:rPr lang="ru-RU" sz="2200" b="1" dirty="0">
                <a:latin typeface="Segoe Print" panose="02000600000000000000" pitchFamily="2" charset="0"/>
                <a:cs typeface="+mn-cs"/>
              </a:rPr>
            </a:br>
            <a:br>
              <a:rPr lang="ru-RU" sz="2200" b="1" dirty="0">
                <a:latin typeface="Segoe Print" panose="02000600000000000000" pitchFamily="2" charset="0"/>
                <a:cs typeface="+mn-cs"/>
              </a:rPr>
            </a:br>
            <a:r>
              <a:rPr lang="ru-RU" sz="2200" b="1" dirty="0">
                <a:latin typeface="Segoe Print" panose="02000600000000000000" pitchFamily="2" charset="0"/>
                <a:cs typeface="+mn-cs"/>
              </a:rPr>
              <a:t>мнемонические правила</a:t>
            </a:r>
            <a:br>
              <a:rPr lang="ru-RU" sz="2200" b="1" dirty="0">
                <a:latin typeface="Segoe Print" panose="02000600000000000000" pitchFamily="2" charset="0"/>
                <a:cs typeface="+mn-cs"/>
              </a:rPr>
            </a:br>
            <a:br>
              <a:rPr lang="ru-RU" sz="3200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226C34A-CBD6-4E33-9E0F-4EEA2BE024A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35912" y="4086225"/>
            <a:ext cx="3609145" cy="240812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10AB7AB-FC63-4F13-A1E2-DB03E556715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86225"/>
            <a:ext cx="3597328" cy="240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0840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F27203-9BCD-4ED8-9078-9142335A7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657CF9-752C-4B6A-9E6E-47A88CDEDA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45BCA2-50CB-479F-9BDE-89AB6D007A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81" t="8435" r="2652" b="3756"/>
          <a:stretch/>
        </p:blipFill>
        <p:spPr>
          <a:xfrm>
            <a:off x="740229" y="333542"/>
            <a:ext cx="10394302" cy="557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61088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3FCE71-0630-1B82-045F-D5E5FF574E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431" y="-171835"/>
            <a:ext cx="3240360" cy="806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E4B518F6-E470-0F53-41A8-33DB2F54A4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28" y="-171835"/>
            <a:ext cx="3240360" cy="806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1284015" y="2159401"/>
            <a:ext cx="2552387" cy="1338619"/>
          </a:xfrm>
        </p:spPr>
        <p:txBody>
          <a:bodyPr>
            <a:noAutofit/>
          </a:bodyPr>
          <a:lstStyle/>
          <a:p>
            <a:pPr algn="l" defTabSz="914400" fontAlgn="base">
              <a:lnSpc>
                <a:spcPct val="150000"/>
              </a:lnSpc>
              <a:spcAft>
                <a:spcPct val="0"/>
              </a:spcAft>
              <a:defRPr/>
            </a:pPr>
            <a:r>
              <a:rPr lang="ru-RU" altLang="ru-RU" sz="2000" b="1" dirty="0">
                <a:latin typeface="Segoe Print" panose="02000600000000000000" pitchFamily="2" charset="0"/>
                <a:cs typeface="+mn-cs"/>
              </a:rPr>
              <a:t>НОВЫЙ СПОСОБ ОБЩЕСТВЕННОЙ РЕГУЛЯЦИИ:</a:t>
            </a:r>
            <a:br>
              <a:rPr lang="ru-RU" altLang="ru-RU" sz="2000" b="1" dirty="0">
                <a:latin typeface="Segoe Print" panose="02000600000000000000" pitchFamily="2" charset="0"/>
                <a:cs typeface="+mn-cs"/>
              </a:rPr>
            </a:br>
            <a:r>
              <a:rPr lang="ru-RU" altLang="ru-RU" sz="2000" b="1" dirty="0">
                <a:latin typeface="Segoe Print" panose="02000600000000000000" pitchFamily="2" charset="0"/>
                <a:cs typeface="+mn-cs"/>
              </a:rPr>
              <a:t>ПРОЕКТНАЯ КУЛЬТУРА СТАЛА ВЛИЯТЬ НА </a:t>
            </a: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5486400" y="1323785"/>
            <a:ext cx="6643710" cy="3554136"/>
          </a:xfrm>
        </p:spPr>
        <p:txBody>
          <a:bodyPr>
            <a:normAutofit/>
          </a:bodyPr>
          <a:lstStyle/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язык социальных коммуникаций 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инструменты управления инициативами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способы получения нового знания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инновационную культуру (внедрение) 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формы образования 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создание сильных эмоций</a:t>
            </a:r>
          </a:p>
          <a:p>
            <a:pPr marL="0" indent="0">
              <a:buNone/>
              <a:defRPr/>
            </a:pPr>
            <a:endParaRPr lang="ru-RU" sz="1500" dirty="0">
              <a:solidFill>
                <a:srgbClr val="003366"/>
              </a:solidFill>
              <a:latin typeface="Arial" charset="0"/>
            </a:endParaRPr>
          </a:p>
          <a:p>
            <a:pPr eaLnBrk="1" hangingPunct="1">
              <a:defRPr/>
            </a:pPr>
            <a:endParaRPr lang="ru-RU" sz="1500" b="1" dirty="0">
              <a:solidFill>
                <a:srgbClr val="003366"/>
              </a:solidFill>
              <a:latin typeface="Arial" charset="0"/>
            </a:endParaRPr>
          </a:p>
          <a:p>
            <a:pPr eaLnBrk="1" hangingPunct="1">
              <a:defRPr/>
            </a:pPr>
            <a:endParaRPr lang="ru-RU" sz="1500" b="1" dirty="0">
              <a:solidFill>
                <a:srgbClr val="003366"/>
              </a:solidFill>
              <a:latin typeface="Arial" charset="0"/>
            </a:endParaRPr>
          </a:p>
        </p:txBody>
      </p:sp>
      <p:pic>
        <p:nvPicPr>
          <p:cNvPr id="271362" name="Picture 2" descr="http://vzr.biz/thumb/2/cndXX93peUKNAV4iSzr_Bw/675c295/d/upr-proj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8621" y="3861048"/>
            <a:ext cx="7233074" cy="23312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469991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43404770-E1EF-222E-444A-F8796679D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03883"/>
            <a:ext cx="4767178" cy="806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78" name="Rectangle 2">
            <a:extLst>
              <a:ext uri="{FF2B5EF4-FFF2-40B4-BE49-F238E27FC236}">
                <a16:creationId xmlns:a16="http://schemas.microsoft.com/office/drawing/2014/main" id="{D8C48BA7-E921-44FC-A4F7-F3C066C346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2691607"/>
            <a:ext cx="4064000" cy="1143000"/>
          </a:xfrm>
        </p:spPr>
        <p:txBody>
          <a:bodyPr>
            <a:noAutofit/>
          </a:bodyPr>
          <a:lstStyle/>
          <a:p>
            <a:pPr fontAlgn="base">
              <a:lnSpc>
                <a:spcPct val="150000"/>
              </a:lnSpc>
              <a:spcAft>
                <a:spcPct val="0"/>
              </a:spcAft>
              <a:defRPr/>
            </a:pPr>
            <a:r>
              <a:rPr lang="ru-RU" altLang="ru-RU" sz="2000" b="1" dirty="0">
                <a:latin typeface="Segoe Print" panose="02000600000000000000" pitchFamily="2" charset="0"/>
                <a:cs typeface="+mn-cs"/>
              </a:rPr>
              <a:t>КОГДА ВОЗНИКАЕТ ПОТРЕБНОСТЬ В ПРОЕКТНОМ УПРАВЛЕНИИ? 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38BD7AC6-DE2C-4680-8CFC-903EEB72DB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30800" y="1571626"/>
            <a:ext cx="6248400" cy="4525963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ru-RU" sz="2133" dirty="0">
                <a:solidFill>
                  <a:prstClr val="black"/>
                </a:solidFill>
              </a:rPr>
              <a:t>Когда возникают, проблемы (дефициты)</a:t>
            </a:r>
          </a:p>
          <a:p>
            <a:pPr>
              <a:defRPr/>
            </a:pPr>
            <a:r>
              <a:rPr lang="ru-RU" sz="2133" dirty="0">
                <a:solidFill>
                  <a:prstClr val="black"/>
                </a:solidFill>
              </a:rPr>
              <a:t>Когда для решения проблемы не хватает внутренних ресурсов</a:t>
            </a:r>
          </a:p>
          <a:p>
            <a:pPr>
              <a:defRPr/>
            </a:pPr>
            <a:r>
              <a:rPr lang="ru-RU" sz="2133" dirty="0">
                <a:solidFill>
                  <a:prstClr val="black"/>
                </a:solidFill>
              </a:rPr>
              <a:t>Когда </a:t>
            </a:r>
            <a:r>
              <a:rPr lang="ru-RU" sz="2133" dirty="0">
                <a:solidFill>
                  <a:prstClr val="black"/>
                </a:solidFill>
                <a:latin typeface="Calibri"/>
              </a:rPr>
              <a:t>необходима кооперация усилий, кооперация действий</a:t>
            </a:r>
          </a:p>
          <a:p>
            <a:pPr>
              <a:defRPr/>
            </a:pPr>
            <a:r>
              <a:rPr lang="ru-RU" sz="2133" dirty="0">
                <a:solidFill>
                  <a:prstClr val="black"/>
                </a:solidFill>
                <a:latin typeface="Calibri"/>
              </a:rPr>
              <a:t>Когда приходится работать в ситуации   разнообразных вариантов решений</a:t>
            </a:r>
          </a:p>
          <a:p>
            <a:pPr>
              <a:defRPr/>
            </a:pPr>
            <a:r>
              <a:rPr lang="ru-RU" sz="2133" dirty="0">
                <a:solidFill>
                  <a:prstClr val="black"/>
                </a:solidFill>
                <a:latin typeface="Calibri"/>
              </a:rPr>
              <a:t>Когда необходимо перейти на командную культуру</a:t>
            </a:r>
          </a:p>
          <a:p>
            <a:pPr>
              <a:defRPr/>
            </a:pPr>
            <a:r>
              <a:rPr lang="ru-RU" sz="2133" dirty="0">
                <a:solidFill>
                  <a:prstClr val="black"/>
                </a:solidFill>
                <a:latin typeface="Calibri"/>
              </a:rPr>
              <a:t>Когда важно сделать управление чувствительным к индивидуальной инициативе</a:t>
            </a:r>
          </a:p>
          <a:p>
            <a:pPr>
              <a:defRPr/>
            </a:pPr>
            <a:r>
              <a:rPr lang="ru-RU" sz="2133" dirty="0">
                <a:solidFill>
                  <a:prstClr val="black"/>
                </a:solidFill>
                <a:latin typeface="Calibri"/>
              </a:rPr>
              <a:t>Когда необходимо обеспечить достижение результата и создания продукта</a:t>
            </a:r>
          </a:p>
          <a:p>
            <a:pPr>
              <a:defRPr/>
            </a:pPr>
            <a:endParaRPr lang="ru-RU" sz="2133" dirty="0">
              <a:solidFill>
                <a:prstClr val="black"/>
              </a:solidFill>
              <a:latin typeface="Calibri"/>
            </a:endParaRPr>
          </a:p>
          <a:p>
            <a:pPr>
              <a:defRPr/>
            </a:pPr>
            <a:r>
              <a:rPr lang="ru-RU" sz="2133" dirty="0">
                <a:solidFill>
                  <a:prstClr val="black"/>
                </a:solidFill>
                <a:latin typeface="Calibri"/>
              </a:rPr>
              <a:t>А для Вас</a:t>
            </a:r>
            <a:r>
              <a:rPr lang="ru-RU" sz="2133">
                <a:solidFill>
                  <a:prstClr val="black"/>
                </a:solidFill>
                <a:latin typeface="Calibri"/>
              </a:rPr>
              <a:t>?     Сын </a:t>
            </a:r>
            <a:r>
              <a:rPr lang="ru-RU" sz="2133" dirty="0">
                <a:solidFill>
                  <a:prstClr val="black"/>
                </a:solidFill>
                <a:latin typeface="Calibri"/>
              </a:rPr>
              <a:t>Вася – это </a:t>
            </a:r>
            <a:r>
              <a:rPr lang="ru-RU" sz="2133">
                <a:solidFill>
                  <a:prstClr val="black"/>
                </a:solidFill>
                <a:latin typeface="Calibri"/>
              </a:rPr>
              <a:t>наш проект</a:t>
            </a:r>
            <a:endParaRPr lang="ru-RU" sz="2133" dirty="0">
              <a:solidFill>
                <a:prstClr val="black"/>
              </a:solidFill>
              <a:latin typeface="Calibri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>
              <a:latin typeface="Arial" pitchFamily="34" charset="0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3FCE71-0630-1B82-045F-D5E5FF574E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431" y="-171835"/>
            <a:ext cx="3240360" cy="806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E4B518F6-E470-0F53-41A8-33DB2F54A4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28" y="-171835"/>
            <a:ext cx="3240360" cy="806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1284015" y="2159401"/>
            <a:ext cx="2552387" cy="1338619"/>
          </a:xfrm>
        </p:spPr>
        <p:txBody>
          <a:bodyPr>
            <a:noAutofit/>
          </a:bodyPr>
          <a:lstStyle/>
          <a:p>
            <a:pPr algn="l" defTabSz="914400" fontAlgn="base">
              <a:lnSpc>
                <a:spcPct val="150000"/>
              </a:lnSpc>
              <a:spcAft>
                <a:spcPct val="0"/>
              </a:spcAft>
              <a:defRPr/>
            </a:pPr>
            <a:r>
              <a:rPr lang="ru-RU" altLang="ru-RU" sz="2000" b="1" dirty="0">
                <a:latin typeface="Segoe Print" panose="02000600000000000000" pitchFamily="2" charset="0"/>
                <a:cs typeface="+mn-cs"/>
              </a:rPr>
              <a:t>НОВЫЙ СПОСОБ ОБЩЕСТВЕННОЙ РЕГУЛЯЦИИ:</a:t>
            </a:r>
            <a:br>
              <a:rPr lang="ru-RU" altLang="ru-RU" sz="2000" b="1" dirty="0">
                <a:latin typeface="Segoe Print" panose="02000600000000000000" pitchFamily="2" charset="0"/>
                <a:cs typeface="+mn-cs"/>
              </a:rPr>
            </a:br>
            <a:r>
              <a:rPr lang="ru-RU" altLang="ru-RU" sz="2000" b="1" dirty="0">
                <a:latin typeface="Segoe Print" panose="02000600000000000000" pitchFamily="2" charset="0"/>
                <a:cs typeface="+mn-cs"/>
              </a:rPr>
              <a:t>ПРОЕКТНАЯ КУЛЬТУРА СТАЛА ВЛИЯТЬ НА </a:t>
            </a: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5486400" y="1323785"/>
            <a:ext cx="6643710" cy="3554136"/>
          </a:xfrm>
        </p:spPr>
        <p:txBody>
          <a:bodyPr>
            <a:normAutofit/>
          </a:bodyPr>
          <a:lstStyle/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язык социальных коммуникаций 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инструменты управления инициативами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способы получения нового знания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инновационную культуру (внедрение) 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формы образования </a:t>
            </a:r>
          </a:p>
          <a:p>
            <a:pPr eaLnBrk="0" fontAlgn="base" hangingPunct="0">
              <a:spcAft>
                <a:spcPct val="0"/>
              </a:spcAft>
              <a:defRPr/>
            </a:pPr>
            <a:r>
              <a:rPr lang="ru-RU" sz="1800" dirty="0">
                <a:solidFill>
                  <a:prstClr val="black"/>
                </a:solidFill>
              </a:rPr>
              <a:t>создание сильных эмоций</a:t>
            </a:r>
          </a:p>
          <a:p>
            <a:pPr marL="0" indent="0">
              <a:buNone/>
              <a:defRPr/>
            </a:pPr>
            <a:endParaRPr lang="ru-RU" sz="1500" dirty="0">
              <a:solidFill>
                <a:srgbClr val="003366"/>
              </a:solidFill>
              <a:latin typeface="Arial" charset="0"/>
            </a:endParaRPr>
          </a:p>
          <a:p>
            <a:pPr eaLnBrk="1" hangingPunct="1">
              <a:defRPr/>
            </a:pPr>
            <a:endParaRPr lang="ru-RU" sz="1500" b="1" dirty="0">
              <a:solidFill>
                <a:srgbClr val="003366"/>
              </a:solidFill>
              <a:latin typeface="Arial" charset="0"/>
            </a:endParaRPr>
          </a:p>
          <a:p>
            <a:pPr eaLnBrk="1" hangingPunct="1">
              <a:defRPr/>
            </a:pPr>
            <a:endParaRPr lang="ru-RU" sz="1500" b="1" dirty="0">
              <a:solidFill>
                <a:srgbClr val="003366"/>
              </a:solidFill>
              <a:latin typeface="Arial" charset="0"/>
            </a:endParaRPr>
          </a:p>
        </p:txBody>
      </p:sp>
      <p:pic>
        <p:nvPicPr>
          <p:cNvPr id="271362" name="Picture 2" descr="http://vzr.biz/thumb/2/cndXX93peUKNAV4iSzr_Bw/675c295/d/upr-proj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720" y="3861048"/>
            <a:ext cx="7233074" cy="23312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4045031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6534CD1-5B63-4B5C-978D-ED9A032F2E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075237" y="-5518154"/>
            <a:ext cx="2108202" cy="12715880"/>
          </a:xfrm>
          <a:prstGeom prst="rect">
            <a:avLst/>
          </a:prstGeom>
        </p:spPr>
      </p:pic>
      <p:sp>
        <p:nvSpPr>
          <p:cNvPr id="4" name="Text Box 4">
            <a:extLst>
              <a:ext uri="{FF2B5EF4-FFF2-40B4-BE49-F238E27FC236}">
                <a16:creationId xmlns:a16="http://schemas.microsoft.com/office/drawing/2014/main" id="{FCA2221E-8FDF-A1ED-CCFC-AE4C59C86A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348" y="1968560"/>
            <a:ext cx="4993105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4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 – комплексная деятельность временного коллектива специалистов в условиях активного взаимодействия с внешней средой, которая направлена на выполнение четко обозначенной цели и получение конкретного результата  (изменения)  в заданный промежуток времени с использованием ограниченных финансовых и других ресурсов. (По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А.М.Моисееву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BE51DEE4-58CB-36FE-C1C8-740170C23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9219" y="1893887"/>
            <a:ext cx="5081023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(глазами школьника) – это</a:t>
            </a:r>
          </a:p>
          <a:p>
            <a:r>
              <a:rPr lang="ru-RU" dirty="0"/>
              <a:t> деятельность, направленная на решение интересной проблемы, сформированной самими учащимися, </a:t>
            </a:r>
          </a:p>
          <a:p>
            <a:r>
              <a:rPr lang="ru-RU" dirty="0"/>
              <a:t>Результат её решения, имеет практический характер,</a:t>
            </a:r>
          </a:p>
          <a:p>
            <a:r>
              <a:rPr lang="ru-RU" dirty="0"/>
              <a:t>самостоятельно, максимально использовать возможности проявить себя,</a:t>
            </a:r>
          </a:p>
          <a:p>
            <a:r>
              <a:rPr lang="ru-RU" dirty="0"/>
              <a:t>попробовать свои силы, приложить свои знания, принести пользу показать публично результаты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D005B61-A200-06DD-D953-BBB7B32020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849" y="682625"/>
            <a:ext cx="3464560" cy="114300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atin typeface="Segoe Print" panose="02000600000000000000" pitchFamily="2" charset="0"/>
                <a:cs typeface="+mn-cs"/>
              </a:rPr>
              <a:t>ЧТО ТАКОЕ ПРОЕКТ? </a:t>
            </a:r>
          </a:p>
        </p:txBody>
      </p:sp>
    </p:spTree>
    <p:extLst>
      <p:ext uri="{BB962C8B-B14F-4D97-AF65-F5344CB8AC3E}">
        <p14:creationId xmlns:p14="http://schemas.microsoft.com/office/powerpoint/2010/main" val="31769413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P0ZvYtoH25toepY54m.dA"/>
</p:tagLst>
</file>

<file path=ppt/theme/_rels/them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2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2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1_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4_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sample">
  <a:themeElements>
    <a:clrScheme name="sample 3">
      <a:dk1>
        <a:srgbClr val="002A00"/>
      </a:dk1>
      <a:lt1>
        <a:srgbClr val="FFFFFF"/>
      </a:lt1>
      <a:dk2>
        <a:srgbClr val="FFFFE7"/>
      </a:dk2>
      <a:lt2>
        <a:srgbClr val="B2B2B2"/>
      </a:lt2>
      <a:accent1>
        <a:srgbClr val="6D77BF"/>
      </a:accent1>
      <a:accent2>
        <a:srgbClr val="669900"/>
      </a:accent2>
      <a:accent3>
        <a:srgbClr val="FFFFFF"/>
      </a:accent3>
      <a:accent4>
        <a:srgbClr val="002200"/>
      </a:accent4>
      <a:accent5>
        <a:srgbClr val="BABDDC"/>
      </a:accent5>
      <a:accent6>
        <a:srgbClr val="5C8A00"/>
      </a:accent6>
      <a:hlink>
        <a:srgbClr val="A76E23"/>
      </a:hlink>
      <a:folHlink>
        <a:srgbClr val="14523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sample 1">
        <a:dk1>
          <a:srgbClr val="000066"/>
        </a:dk1>
        <a:lt1>
          <a:srgbClr val="FFFFFF"/>
        </a:lt1>
        <a:dk2>
          <a:srgbClr val="E1E1E7"/>
        </a:dk2>
        <a:lt2>
          <a:srgbClr val="B2B2B2"/>
        </a:lt2>
        <a:accent1>
          <a:srgbClr val="009999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AACACA"/>
        </a:accent5>
        <a:accent6>
          <a:srgbClr val="E78A2D"/>
        </a:accent6>
        <a:hlink>
          <a:srgbClr val="6A9EB0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C0D070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CE4BB"/>
        </a:accent5>
        <a:accent6>
          <a:srgbClr val="008AB9"/>
        </a:accent6>
        <a:hlink>
          <a:srgbClr val="CA9938"/>
        </a:hlink>
        <a:folHlink>
          <a:srgbClr val="6832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2A00"/>
        </a:dk1>
        <a:lt1>
          <a:srgbClr val="FFFFFF"/>
        </a:lt1>
        <a:dk2>
          <a:srgbClr val="FFFFE7"/>
        </a:dk2>
        <a:lt2>
          <a:srgbClr val="B2B2B2"/>
        </a:lt2>
        <a:accent1>
          <a:srgbClr val="6D77BF"/>
        </a:accent1>
        <a:accent2>
          <a:srgbClr val="669900"/>
        </a:accent2>
        <a:accent3>
          <a:srgbClr val="FFFFFF"/>
        </a:accent3>
        <a:accent4>
          <a:srgbClr val="002200"/>
        </a:accent4>
        <a:accent5>
          <a:srgbClr val="BABDDC"/>
        </a:accent5>
        <a:accent6>
          <a:srgbClr val="5C8A00"/>
        </a:accent6>
        <a:hlink>
          <a:srgbClr val="A76E23"/>
        </a:hlink>
        <a:folHlink>
          <a:srgbClr val="1452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Затмение">
  <a:themeElements>
    <a:clrScheme name="Затмение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Затмение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тмение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7688</Words>
  <Application>Microsoft Office PowerPoint</Application>
  <PresentationFormat>Широкоэкранный</PresentationFormat>
  <Paragraphs>1578</Paragraphs>
  <Slides>163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35</vt:i4>
      </vt:variant>
      <vt:variant>
        <vt:lpstr>Тема</vt:lpstr>
      </vt:variant>
      <vt:variant>
        <vt:i4>32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163</vt:i4>
      </vt:variant>
    </vt:vector>
  </HeadingPairs>
  <TitlesOfParts>
    <vt:vector size="232" baseType="lpstr">
      <vt:lpstr>맑은 고딕</vt:lpstr>
      <vt:lpstr>-apple-system</vt:lpstr>
      <vt:lpstr>Arial</vt:lpstr>
      <vt:lpstr>Arial Narrow</vt:lpstr>
      <vt:lpstr>Arial Nova</vt:lpstr>
      <vt:lpstr>Arimo</vt:lpstr>
      <vt:lpstr>Calibri</vt:lpstr>
      <vt:lpstr>Calibri Light</vt:lpstr>
      <vt:lpstr>Cambria</vt:lpstr>
      <vt:lpstr>Comic Sans MS</vt:lpstr>
      <vt:lpstr>Fira Sans Extra Condensed Medium</vt:lpstr>
      <vt:lpstr>Franklin Gothic Book</vt:lpstr>
      <vt:lpstr>Garamond</vt:lpstr>
      <vt:lpstr>Georgia</vt:lpstr>
      <vt:lpstr>Google Sans</vt:lpstr>
      <vt:lpstr>Helvetica Neue</vt:lpstr>
      <vt:lpstr>Lemon Tuesday</vt:lpstr>
      <vt:lpstr>Linux Biolinum</vt:lpstr>
      <vt:lpstr>Merriweather</vt:lpstr>
      <vt:lpstr>Noto Sans</vt:lpstr>
      <vt:lpstr>Open Sans</vt:lpstr>
      <vt:lpstr>Open Sans Bold</vt:lpstr>
      <vt:lpstr>Palatino Linotype</vt:lpstr>
      <vt:lpstr>Perpetua</vt:lpstr>
      <vt:lpstr>Poppins</vt:lpstr>
      <vt:lpstr>PTSans</vt:lpstr>
      <vt:lpstr>Segoe Print</vt:lpstr>
      <vt:lpstr>Symbol</vt:lpstr>
      <vt:lpstr>Tempus Sans ITC</vt:lpstr>
      <vt:lpstr>Times New Roman</vt:lpstr>
      <vt:lpstr>Ubuntu</vt:lpstr>
      <vt:lpstr>Verdana</vt:lpstr>
      <vt:lpstr>Wingdings</vt:lpstr>
      <vt:lpstr>Wingdings 2</vt:lpstr>
      <vt:lpstr>ヒラギノ角ゴ Pro W3</vt:lpstr>
      <vt:lpstr>Тема Office</vt:lpstr>
      <vt:lpstr>14_Тема Office</vt:lpstr>
      <vt:lpstr>5_Тема Office</vt:lpstr>
      <vt:lpstr>10_Тема Office</vt:lpstr>
      <vt:lpstr>4_Office Theme</vt:lpstr>
      <vt:lpstr>Оформление по умолчанию</vt:lpstr>
      <vt:lpstr>16_Тема Office</vt:lpstr>
      <vt:lpstr>7_Тема Office</vt:lpstr>
      <vt:lpstr>4_Тема Office</vt:lpstr>
      <vt:lpstr>2_Тема Office</vt:lpstr>
      <vt:lpstr>1_Тема Office</vt:lpstr>
      <vt:lpstr>8_Тема Office</vt:lpstr>
      <vt:lpstr>6_Тема Office</vt:lpstr>
      <vt:lpstr>9_Тема Office</vt:lpstr>
      <vt:lpstr>3_Тема Office</vt:lpstr>
      <vt:lpstr>20_Тема Office</vt:lpstr>
      <vt:lpstr>Office Theme</vt:lpstr>
      <vt:lpstr>22_Тема Office</vt:lpstr>
      <vt:lpstr>14_Office Theme</vt:lpstr>
      <vt:lpstr>5_Office Theme</vt:lpstr>
      <vt:lpstr>13_Office Theme</vt:lpstr>
      <vt:lpstr>12_Office Theme</vt:lpstr>
      <vt:lpstr>23_Тема Office</vt:lpstr>
      <vt:lpstr>1_Справедливость</vt:lpstr>
      <vt:lpstr>4_Оформление по умолчанию</vt:lpstr>
      <vt:lpstr>sample</vt:lpstr>
      <vt:lpstr>1_Office Theme</vt:lpstr>
      <vt:lpstr>11_Тема Office</vt:lpstr>
      <vt:lpstr>2_Office Theme</vt:lpstr>
      <vt:lpstr>3_Оформление по умолчанию</vt:lpstr>
      <vt:lpstr>12_Тема Office</vt:lpstr>
      <vt:lpstr>Затмение</vt:lpstr>
      <vt:lpstr>think-cell Slide</vt:lpstr>
      <vt:lpstr>Image</vt:lpstr>
      <vt:lpstr>Презентация PowerPoint</vt:lpstr>
      <vt:lpstr>Презентация PowerPoint</vt:lpstr>
      <vt:lpstr>Презентация PowerPoint</vt:lpstr>
      <vt:lpstr>Как знакомить с методами создания чудес науки и технологий?</vt:lpstr>
      <vt:lpstr>Презентация PowerPoint</vt:lpstr>
      <vt:lpstr>Презентация PowerPoint</vt:lpstr>
      <vt:lpstr>Новые периоды</vt:lpstr>
      <vt:lpstr>Новые субъекты (интересанты)</vt:lpstr>
      <vt:lpstr>Презентация PowerPoint</vt:lpstr>
      <vt:lpstr>Презентация PowerPoint</vt:lpstr>
      <vt:lpstr>Новое поколение детей (внутренняя рамка)</vt:lpstr>
      <vt:lpstr>Презентация PowerPoint</vt:lpstr>
      <vt:lpstr>Презентация PowerPoint</vt:lpstr>
      <vt:lpstr>Презентация PowerPoint</vt:lpstr>
      <vt:lpstr>Цели  образования </vt:lpstr>
      <vt:lpstr>Презентация PowerPoint</vt:lpstr>
      <vt:lpstr>Презентация PowerPoint</vt:lpstr>
      <vt:lpstr>Презентация PowerPoint</vt:lpstr>
      <vt:lpstr>Человеческие дары образованию</vt:lpstr>
      <vt:lpstr>Новые профессиональные педагогические навыки</vt:lpstr>
      <vt:lpstr>Презентация PowerPoint</vt:lpstr>
      <vt:lpstr>Физика. 7 класс. Базовый уровень </vt:lpstr>
      <vt:lpstr> </vt:lpstr>
      <vt:lpstr>Презентация PowerPoint</vt:lpstr>
      <vt:lpstr>Человеческие дары образованию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Дефициты школьной успешности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ВПР. Русский язык. Примеры заданий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Знаково-символическая деятельность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Общая схема научного исследования: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Человеческие дары образованию</vt:lpstr>
      <vt:lpstr>Активность, деятельность - самостоятельность</vt:lpstr>
      <vt:lpstr>Презентация PowerPoint</vt:lpstr>
      <vt:lpstr>Становление субъектности</vt:lpstr>
      <vt:lpstr>Источники Факторы</vt:lpstr>
      <vt:lpstr>Деятельность</vt:lpstr>
      <vt:lpstr>Презентация PowerPoint</vt:lpstr>
      <vt:lpstr>Смена ведущего типа деятельности</vt:lpstr>
      <vt:lpstr>УЧЕБНАЯ ДЕЯТЕЛЬНОСТЬ</vt:lpstr>
      <vt:lpstr>инфантиллизация растление    мнемонические правила  </vt:lpstr>
      <vt:lpstr>Презентация PowerPoint</vt:lpstr>
      <vt:lpstr>НОВЫЙ СПОСОБ ОБЩЕСТВЕННОЙ РЕГУЛЯЦИИ: ПРОЕКТНАЯ КУЛЬТУРА СТАЛА ВЛИЯТЬ НА </vt:lpstr>
      <vt:lpstr>КОГДА ВОЗНИКАЕТ ПОТРЕБНОСТЬ В ПРОЕКТНОМ УПРАВЛЕНИИ? </vt:lpstr>
      <vt:lpstr>НОВЫЙ СПОСОБ ОБЩЕСТВЕННОЙ РЕГУЛЯЦИИ: ПРОЕКТНАЯ КУЛЬТУРА СТАЛА ВЛИЯТЬ НА </vt:lpstr>
      <vt:lpstr>ЧТО ТАКОЕ ПРОЕКТ?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Сколько педагогов в Приморском крае?</vt:lpstr>
      <vt:lpstr>Презентация PowerPoint</vt:lpstr>
      <vt:lpstr>Презентация PowerPoint</vt:lpstr>
      <vt:lpstr>Презентация PowerPoint</vt:lpstr>
      <vt:lpstr> Социальные творческие и ремесленные инклюзивные мастерские для подростков и взрослых с РАС и другими нарушениями интеллектуального развития в клубе прикладной экологии г. Уфа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актуальность? (знание о незнании) </vt:lpstr>
      <vt:lpstr>Что такое актуальность? (знание о незнании) </vt:lpstr>
      <vt:lpstr>Презентация PowerPoint</vt:lpstr>
      <vt:lpstr>Цель: Зачем? </vt:lpstr>
      <vt:lpstr>2. SMART –  цели</vt:lpstr>
      <vt:lpstr>Презентация PowerPoint</vt:lpstr>
      <vt:lpstr>Презентация PowerPoint</vt:lpstr>
      <vt:lpstr>Презентация PowerPoint</vt:lpstr>
      <vt:lpstr>Презентация PowerPoint</vt:lpstr>
      <vt:lpstr>Учитываем</vt:lpstr>
      <vt:lpstr>Презентация PowerPoint</vt:lpstr>
      <vt:lpstr>Презентация PowerPoint</vt:lpstr>
      <vt:lpstr>Презентация PowerPoint</vt:lpstr>
      <vt:lpstr> Аннотация (идея проекта) (до 5-ти предложений)</vt:lpstr>
      <vt:lpstr> Аннотация, идея проекта, теги  (abstract)</vt:lpstr>
      <vt:lpstr>Elevator Pitch «Презентации для лифта»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Первые источники выживания</vt:lpstr>
      <vt:lpstr>Презентация PowerPoint</vt:lpstr>
      <vt:lpstr>Поделись улыбкою своей Закон тона мажора (Макаренко А.С.) </vt:lpstr>
      <vt:lpstr>Презентация PowerPoint</vt:lpstr>
      <vt:lpstr>Презентация PowerPoint</vt:lpstr>
      <vt:lpstr>Механизм процесса субъектогенеза (интериоризация) </vt:lpstr>
      <vt:lpstr>Интерактивный бэкграунд образовательных практик XXI 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Факторы, влияющие на эффективность работы группы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В. Петрунько</dc:creator>
  <cp:lastModifiedBy>Александр В. Петрунько</cp:lastModifiedBy>
  <cp:revision>3</cp:revision>
  <dcterms:created xsi:type="dcterms:W3CDTF">2025-09-18T01:12:32Z</dcterms:created>
  <dcterms:modified xsi:type="dcterms:W3CDTF">2025-09-18T04:16:11Z</dcterms:modified>
</cp:coreProperties>
</file>